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888" r:id="rId2"/>
    <p:sldId id="889" r:id="rId3"/>
    <p:sldId id="890" r:id="rId4"/>
    <p:sldId id="891" r:id="rId5"/>
    <p:sldId id="892" r:id="rId6"/>
    <p:sldId id="893" r:id="rId7"/>
    <p:sldId id="895" r:id="rId8"/>
    <p:sldId id="897" r:id="rId9"/>
    <p:sldId id="899" r:id="rId10"/>
    <p:sldId id="894" r:id="rId11"/>
    <p:sldId id="896" r:id="rId12"/>
    <p:sldId id="901" r:id="rId13"/>
    <p:sldId id="903" r:id="rId14"/>
    <p:sldId id="902" r:id="rId15"/>
    <p:sldId id="905" r:id="rId16"/>
    <p:sldId id="904" r:id="rId17"/>
    <p:sldId id="912" r:id="rId18"/>
    <p:sldId id="911" r:id="rId19"/>
    <p:sldId id="910" r:id="rId20"/>
    <p:sldId id="909" r:id="rId21"/>
    <p:sldId id="908" r:id="rId22"/>
    <p:sldId id="907" r:id="rId23"/>
    <p:sldId id="900" r:id="rId24"/>
    <p:sldId id="906" r:id="rId25"/>
    <p:sldId id="89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0060"/>
    <a:srgbClr val="CB1B4A"/>
    <a:srgbClr val="282F39"/>
    <a:srgbClr val="C2C923"/>
    <a:srgbClr val="07017D"/>
    <a:srgbClr val="FCB414"/>
    <a:srgbClr val="007A7D"/>
    <a:srgbClr val="074D67"/>
    <a:srgbClr val="42AF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168" autoAdjust="0"/>
    <p:restoredTop sz="95337" autoAdjust="0"/>
  </p:normalViewPr>
  <p:slideViewPr>
    <p:cSldViewPr snapToGrid="0">
      <p:cViewPr>
        <p:scale>
          <a:sx n="62" d="100"/>
          <a:sy n="62" d="100"/>
        </p:scale>
        <p:origin x="226" y="538"/>
      </p:cViewPr>
      <p:guideLst>
        <p:guide orient="horz" pos="2184"/>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1661375A-C223-44C8-917C-F7C3A1BCD50F}" type="datetimeFigureOut">
              <a:rPr lang="en-GB" smtClean="0"/>
              <a:t>24/08/2024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3258355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661375A-C223-44C8-917C-F7C3A1BCD50F}" type="datetimeFigureOut">
              <a:rPr lang="en-GB" smtClean="0"/>
              <a:t>24/08/2024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4189095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1661375A-C223-44C8-917C-F7C3A1BCD50F}" type="datetimeFigureOut">
              <a:rPr lang="en-GB" smtClean="0"/>
              <a:t>24/08/2024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1782406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661375A-C223-44C8-917C-F7C3A1BCD50F}" type="datetimeFigureOut">
              <a:rPr lang="en-GB" smtClean="0"/>
              <a:t>24/08/2024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264737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1661375A-C223-44C8-917C-F7C3A1BCD50F}" type="datetimeFigureOut">
              <a:rPr lang="en-GB" smtClean="0"/>
              <a:t>24/08/2024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3832351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1661375A-C223-44C8-917C-F7C3A1BCD50F}" type="datetimeFigureOut">
              <a:rPr lang="en-GB" smtClean="0"/>
              <a:t>24/08/2024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2137038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1375A-C223-44C8-917C-F7C3A1BCD50F}" type="datetimeFigureOut">
              <a:rPr lang="en-GB" smtClean="0"/>
              <a:t>24/08/2024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738194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661375A-C223-44C8-917C-F7C3A1BCD50F}" type="datetimeFigureOut">
              <a:rPr lang="en-GB" smtClean="0"/>
              <a:t>24/08/2024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4246528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661375A-C223-44C8-917C-F7C3A1BCD50F}" type="datetimeFigureOut">
              <a:rPr lang="en-GB" smtClean="0"/>
              <a:t>24/08/2024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2639194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661375A-C223-44C8-917C-F7C3A1BCD50F}" type="datetimeFigureOut">
              <a:rPr lang="en-GB" smtClean="0"/>
              <a:t>24/08/2024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3373711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661375A-C223-44C8-917C-F7C3A1BCD50F}" type="datetimeFigureOut">
              <a:rPr lang="en-GB" smtClean="0"/>
              <a:t>24/08/2024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83841B-0DB4-4C99-B5E5-79625F01DBF7}" type="slidenum">
              <a:rPr lang="en-GB" smtClean="0"/>
              <a:t>‹N°›</a:t>
            </a:fld>
            <a:endParaRPr lang="en-GB"/>
          </a:p>
        </p:txBody>
      </p:sp>
    </p:spTree>
    <p:extLst>
      <p:ext uri="{BB962C8B-B14F-4D97-AF65-F5344CB8AC3E}">
        <p14:creationId xmlns:p14="http://schemas.microsoft.com/office/powerpoint/2010/main" val="938407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1375A-C223-44C8-917C-F7C3A1BCD50F}" type="datetimeFigureOut">
              <a:rPr lang="en-GB" smtClean="0"/>
              <a:t>24/08/2024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3841B-0DB4-4C99-B5E5-79625F01DBF7}" type="slidenum">
              <a:rPr lang="en-GB" smtClean="0"/>
              <a:t>‹N°›</a:t>
            </a:fld>
            <a:endParaRPr lang="en-GB"/>
          </a:p>
        </p:txBody>
      </p:sp>
    </p:spTree>
    <p:extLst>
      <p:ext uri="{BB962C8B-B14F-4D97-AF65-F5344CB8AC3E}">
        <p14:creationId xmlns:p14="http://schemas.microsoft.com/office/powerpoint/2010/main" val="381300532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54" t="3882" r="754" b="10109"/>
          <a:stretch/>
        </p:blipFill>
        <p:spPr>
          <a:xfrm>
            <a:off x="13692651" y="490617"/>
            <a:ext cx="12274062" cy="6858000"/>
          </a:xfrm>
          <a:prstGeom prst="rect">
            <a:avLst/>
          </a:prstGeom>
        </p:spPr>
      </p:pic>
      <p:sp>
        <p:nvSpPr>
          <p:cNvPr id="39" name="Forme libre 38"/>
          <p:cNvSpPr/>
          <p:nvPr/>
        </p:nvSpPr>
        <p:spPr bwMode="white">
          <a:xfrm>
            <a:off x="0" y="0"/>
            <a:ext cx="12192000" cy="6851183"/>
          </a:xfrm>
          <a:custGeom>
            <a:avLst/>
            <a:gdLst/>
            <a:ahLst/>
            <a:cxnLst/>
            <a:rect l="l" t="t" r="r" b="b"/>
            <a:pathLst>
              <a:path w="12192000" h="6851183">
                <a:moveTo>
                  <a:pt x="8452276" y="3549539"/>
                </a:moveTo>
                <a:lnTo>
                  <a:pt x="8494245" y="3549539"/>
                </a:lnTo>
                <a:lnTo>
                  <a:pt x="8494245" y="3606391"/>
                </a:lnTo>
                <a:cubicBezTo>
                  <a:pt x="8482141" y="3619885"/>
                  <a:pt x="8470582" y="3629906"/>
                  <a:pt x="8459569" y="3636454"/>
                </a:cubicBezTo>
                <a:cubicBezTo>
                  <a:pt x="8448555" y="3643003"/>
                  <a:pt x="8436599" y="3646277"/>
                  <a:pt x="8423701" y="3646277"/>
                </a:cubicBezTo>
                <a:cubicBezTo>
                  <a:pt x="8407827" y="3646277"/>
                  <a:pt x="8395473" y="3642159"/>
                  <a:pt x="8386643" y="3633924"/>
                </a:cubicBezTo>
                <a:cubicBezTo>
                  <a:pt x="8377813" y="3625689"/>
                  <a:pt x="8373397" y="3614626"/>
                  <a:pt x="8373397" y="3600736"/>
                </a:cubicBezTo>
                <a:cubicBezTo>
                  <a:pt x="8373397" y="3592600"/>
                  <a:pt x="8374935" y="3585406"/>
                  <a:pt x="8378011" y="3579155"/>
                </a:cubicBezTo>
                <a:cubicBezTo>
                  <a:pt x="8381087" y="3572905"/>
                  <a:pt x="8385899" y="3567547"/>
                  <a:pt x="8392447" y="3563082"/>
                </a:cubicBezTo>
                <a:cubicBezTo>
                  <a:pt x="8398995" y="3558617"/>
                  <a:pt x="8407231" y="3555244"/>
                  <a:pt x="8417153" y="3552962"/>
                </a:cubicBezTo>
                <a:cubicBezTo>
                  <a:pt x="8427075" y="3550680"/>
                  <a:pt x="8438783" y="3549539"/>
                  <a:pt x="8452276" y="3549539"/>
                </a:cubicBezTo>
                <a:close/>
                <a:moveTo>
                  <a:pt x="3946952" y="3549539"/>
                </a:moveTo>
                <a:lnTo>
                  <a:pt x="3988921" y="3549539"/>
                </a:lnTo>
                <a:lnTo>
                  <a:pt x="3988921" y="3606391"/>
                </a:lnTo>
                <a:cubicBezTo>
                  <a:pt x="3976816" y="3619885"/>
                  <a:pt x="3965258" y="3629906"/>
                  <a:pt x="3954244" y="3636454"/>
                </a:cubicBezTo>
                <a:cubicBezTo>
                  <a:pt x="3943231" y="3643003"/>
                  <a:pt x="3931275" y="3646277"/>
                  <a:pt x="3918377" y="3646277"/>
                </a:cubicBezTo>
                <a:cubicBezTo>
                  <a:pt x="3902502" y="3646277"/>
                  <a:pt x="3890149" y="3642159"/>
                  <a:pt x="3881318" y="3633924"/>
                </a:cubicBezTo>
                <a:cubicBezTo>
                  <a:pt x="3872488" y="3625689"/>
                  <a:pt x="3868073" y="3614626"/>
                  <a:pt x="3868073" y="3600736"/>
                </a:cubicBezTo>
                <a:cubicBezTo>
                  <a:pt x="3868073" y="3592600"/>
                  <a:pt x="3869610" y="3585406"/>
                  <a:pt x="3872686" y="3579155"/>
                </a:cubicBezTo>
                <a:cubicBezTo>
                  <a:pt x="3875762" y="3572905"/>
                  <a:pt x="3880574" y="3567547"/>
                  <a:pt x="3887123" y="3563082"/>
                </a:cubicBezTo>
                <a:cubicBezTo>
                  <a:pt x="3893671" y="3558617"/>
                  <a:pt x="3901906" y="3555244"/>
                  <a:pt x="3911828" y="3552962"/>
                </a:cubicBezTo>
                <a:cubicBezTo>
                  <a:pt x="3921750" y="3550680"/>
                  <a:pt x="3933458" y="3549539"/>
                  <a:pt x="3946952" y="3549539"/>
                </a:cubicBezTo>
                <a:close/>
                <a:moveTo>
                  <a:pt x="6523617" y="3431369"/>
                </a:moveTo>
                <a:cubicBezTo>
                  <a:pt x="6539436" y="3431369"/>
                  <a:pt x="6552652" y="3434197"/>
                  <a:pt x="6563264" y="3439852"/>
                </a:cubicBezTo>
                <a:cubicBezTo>
                  <a:pt x="6573876" y="3445508"/>
                  <a:pt x="6582285" y="3453197"/>
                  <a:pt x="6588493" y="3462921"/>
                </a:cubicBezTo>
                <a:cubicBezTo>
                  <a:pt x="6594700" y="3472644"/>
                  <a:pt x="6599156" y="3483955"/>
                  <a:pt x="6601859" y="3496854"/>
                </a:cubicBezTo>
                <a:cubicBezTo>
                  <a:pt x="6604563" y="3509752"/>
                  <a:pt x="6605915" y="3523444"/>
                  <a:pt x="6605915" y="3537930"/>
                </a:cubicBezTo>
                <a:cubicBezTo>
                  <a:pt x="6605915" y="3553408"/>
                  <a:pt x="6604313" y="3567596"/>
                  <a:pt x="6601108" y="3580495"/>
                </a:cubicBezTo>
                <a:cubicBezTo>
                  <a:pt x="6597904" y="3593393"/>
                  <a:pt x="6592898" y="3604506"/>
                  <a:pt x="6586090" y="3613832"/>
                </a:cubicBezTo>
                <a:cubicBezTo>
                  <a:pt x="6579283" y="3623159"/>
                  <a:pt x="6570574" y="3630402"/>
                  <a:pt x="6559962" y="3635561"/>
                </a:cubicBezTo>
                <a:cubicBezTo>
                  <a:pt x="6549350" y="3640721"/>
                  <a:pt x="6536835" y="3643300"/>
                  <a:pt x="6522417" y="3643300"/>
                </a:cubicBezTo>
                <a:cubicBezTo>
                  <a:pt x="6506598" y="3643300"/>
                  <a:pt x="6493383" y="3640473"/>
                  <a:pt x="6482771" y="3634817"/>
                </a:cubicBezTo>
                <a:cubicBezTo>
                  <a:pt x="6472159" y="3629162"/>
                  <a:pt x="6463700" y="3621522"/>
                  <a:pt x="6457393" y="3611898"/>
                </a:cubicBezTo>
                <a:cubicBezTo>
                  <a:pt x="6451087" y="3602273"/>
                  <a:pt x="6446582" y="3591012"/>
                  <a:pt x="6443878" y="3578114"/>
                </a:cubicBezTo>
                <a:cubicBezTo>
                  <a:pt x="6441174" y="3565215"/>
                  <a:pt x="6439822" y="3551424"/>
                  <a:pt x="6439822" y="3536739"/>
                </a:cubicBezTo>
                <a:cubicBezTo>
                  <a:pt x="6439822" y="3521460"/>
                  <a:pt x="6441474" y="3507371"/>
                  <a:pt x="6444778" y="3494472"/>
                </a:cubicBezTo>
                <a:cubicBezTo>
                  <a:pt x="6448082" y="3481574"/>
                  <a:pt x="6453137" y="3470412"/>
                  <a:pt x="6459944" y="3460986"/>
                </a:cubicBezTo>
                <a:cubicBezTo>
                  <a:pt x="6466752" y="3451560"/>
                  <a:pt x="6475412" y="3444268"/>
                  <a:pt x="6485924" y="3439108"/>
                </a:cubicBezTo>
                <a:cubicBezTo>
                  <a:pt x="6496437" y="3433949"/>
                  <a:pt x="6509001" y="3431369"/>
                  <a:pt x="6523617" y="3431369"/>
                </a:cubicBezTo>
                <a:close/>
                <a:moveTo>
                  <a:pt x="7516012" y="3428690"/>
                </a:moveTo>
                <a:cubicBezTo>
                  <a:pt x="7539773" y="3428690"/>
                  <a:pt x="7557691" y="3436032"/>
                  <a:pt x="7569767" y="3450717"/>
                </a:cubicBezTo>
                <a:cubicBezTo>
                  <a:pt x="7581844" y="3465401"/>
                  <a:pt x="7587585" y="3485642"/>
                  <a:pt x="7586989" y="3511439"/>
                </a:cubicBezTo>
                <a:lnTo>
                  <a:pt x="7440840" y="3511439"/>
                </a:lnTo>
                <a:cubicBezTo>
                  <a:pt x="7441240" y="3500525"/>
                  <a:pt x="7443137" y="3490057"/>
                  <a:pt x="7446531" y="3480036"/>
                </a:cubicBezTo>
                <a:cubicBezTo>
                  <a:pt x="7449925" y="3470015"/>
                  <a:pt x="7454716" y="3461234"/>
                  <a:pt x="7460906" y="3453693"/>
                </a:cubicBezTo>
                <a:cubicBezTo>
                  <a:pt x="7467097" y="3446153"/>
                  <a:pt x="7474784" y="3440100"/>
                  <a:pt x="7483968" y="3435536"/>
                </a:cubicBezTo>
                <a:cubicBezTo>
                  <a:pt x="7493152" y="3430972"/>
                  <a:pt x="7503834" y="3428690"/>
                  <a:pt x="7516012" y="3428690"/>
                </a:cubicBezTo>
                <a:close/>
                <a:moveTo>
                  <a:pt x="4868063" y="3428690"/>
                </a:moveTo>
                <a:cubicBezTo>
                  <a:pt x="4891822" y="3428690"/>
                  <a:pt x="4909741" y="3436032"/>
                  <a:pt x="4921817" y="3450717"/>
                </a:cubicBezTo>
                <a:cubicBezTo>
                  <a:pt x="4933894" y="3465401"/>
                  <a:pt x="4939635" y="3485642"/>
                  <a:pt x="4939040" y="3511439"/>
                </a:cubicBezTo>
                <a:lnTo>
                  <a:pt x="4792890" y="3511439"/>
                </a:lnTo>
                <a:cubicBezTo>
                  <a:pt x="4793290" y="3500525"/>
                  <a:pt x="4795188" y="3490057"/>
                  <a:pt x="4798581" y="3480036"/>
                </a:cubicBezTo>
                <a:cubicBezTo>
                  <a:pt x="4801974" y="3470015"/>
                  <a:pt x="4806766" y="3461234"/>
                  <a:pt x="4812957" y="3453693"/>
                </a:cubicBezTo>
                <a:cubicBezTo>
                  <a:pt x="4819147" y="3446153"/>
                  <a:pt x="4826834" y="3440100"/>
                  <a:pt x="4836018" y="3435536"/>
                </a:cubicBezTo>
                <a:cubicBezTo>
                  <a:pt x="4845202" y="3430972"/>
                  <a:pt x="4855883" y="3428690"/>
                  <a:pt x="4868063" y="3428690"/>
                </a:cubicBezTo>
                <a:close/>
                <a:moveTo>
                  <a:pt x="9118133" y="3394460"/>
                </a:moveTo>
                <a:cubicBezTo>
                  <a:pt x="9113371" y="3394460"/>
                  <a:pt x="9109402" y="3394658"/>
                  <a:pt x="9106227" y="3395055"/>
                </a:cubicBezTo>
                <a:cubicBezTo>
                  <a:pt x="9103052" y="3395452"/>
                  <a:pt x="9100522" y="3396047"/>
                  <a:pt x="9098637" y="3396841"/>
                </a:cubicBezTo>
                <a:cubicBezTo>
                  <a:pt x="9096751" y="3397635"/>
                  <a:pt x="9095461" y="3398627"/>
                  <a:pt x="9094767" y="3399818"/>
                </a:cubicBezTo>
                <a:cubicBezTo>
                  <a:pt x="9094073" y="3401008"/>
                  <a:pt x="9093725" y="3402298"/>
                  <a:pt x="9093725" y="3403687"/>
                </a:cubicBezTo>
                <a:lnTo>
                  <a:pt x="9093725" y="3671578"/>
                </a:lnTo>
                <a:cubicBezTo>
                  <a:pt x="9093725" y="3673165"/>
                  <a:pt x="9094073" y="3674505"/>
                  <a:pt x="9094767" y="3675596"/>
                </a:cubicBezTo>
                <a:cubicBezTo>
                  <a:pt x="9095461" y="3676687"/>
                  <a:pt x="9096751" y="3677630"/>
                  <a:pt x="9098637" y="3678424"/>
                </a:cubicBezTo>
                <a:cubicBezTo>
                  <a:pt x="9100522" y="3679218"/>
                  <a:pt x="9103052" y="3679813"/>
                  <a:pt x="9106227" y="3680210"/>
                </a:cubicBezTo>
                <a:cubicBezTo>
                  <a:pt x="9109402" y="3680607"/>
                  <a:pt x="9113371" y="3680805"/>
                  <a:pt x="9118133" y="3680805"/>
                </a:cubicBezTo>
                <a:cubicBezTo>
                  <a:pt x="9123095" y="3680805"/>
                  <a:pt x="9127162" y="3680607"/>
                  <a:pt x="9130337" y="3680210"/>
                </a:cubicBezTo>
                <a:cubicBezTo>
                  <a:pt x="9133513" y="3679813"/>
                  <a:pt x="9135993" y="3679218"/>
                  <a:pt x="9137779" y="3678424"/>
                </a:cubicBezTo>
                <a:cubicBezTo>
                  <a:pt x="9139564" y="3677630"/>
                  <a:pt x="9140855" y="3676687"/>
                  <a:pt x="9141648" y="3675596"/>
                </a:cubicBezTo>
                <a:cubicBezTo>
                  <a:pt x="9142442" y="3674505"/>
                  <a:pt x="9142839" y="3673165"/>
                  <a:pt x="9142839" y="3671578"/>
                </a:cubicBezTo>
                <a:lnTo>
                  <a:pt x="9142839" y="3403687"/>
                </a:lnTo>
                <a:cubicBezTo>
                  <a:pt x="9142839" y="3402298"/>
                  <a:pt x="9142442" y="3401008"/>
                  <a:pt x="9141648" y="3399818"/>
                </a:cubicBezTo>
                <a:cubicBezTo>
                  <a:pt x="9140855" y="3398627"/>
                  <a:pt x="9139564" y="3397635"/>
                  <a:pt x="9137779" y="3396841"/>
                </a:cubicBezTo>
                <a:cubicBezTo>
                  <a:pt x="9135993" y="3396047"/>
                  <a:pt x="9133513" y="3395452"/>
                  <a:pt x="9130337" y="3395055"/>
                </a:cubicBezTo>
                <a:cubicBezTo>
                  <a:pt x="9127162" y="3394658"/>
                  <a:pt x="9123095" y="3394460"/>
                  <a:pt x="9118133" y="3394460"/>
                </a:cubicBezTo>
                <a:close/>
                <a:moveTo>
                  <a:pt x="8699033" y="3394460"/>
                </a:moveTo>
                <a:cubicBezTo>
                  <a:pt x="8694271" y="3394460"/>
                  <a:pt x="8690302" y="3394658"/>
                  <a:pt x="8687127" y="3395055"/>
                </a:cubicBezTo>
                <a:cubicBezTo>
                  <a:pt x="8683952" y="3395452"/>
                  <a:pt x="8681422" y="3396047"/>
                  <a:pt x="8679537" y="3396841"/>
                </a:cubicBezTo>
                <a:cubicBezTo>
                  <a:pt x="8677651" y="3397635"/>
                  <a:pt x="8676361" y="3398627"/>
                  <a:pt x="8675667" y="3399818"/>
                </a:cubicBezTo>
                <a:cubicBezTo>
                  <a:pt x="8674973" y="3401008"/>
                  <a:pt x="8674625" y="3402298"/>
                  <a:pt x="8674625" y="3403687"/>
                </a:cubicBezTo>
                <a:lnTo>
                  <a:pt x="8674625" y="3671578"/>
                </a:lnTo>
                <a:cubicBezTo>
                  <a:pt x="8674625" y="3673165"/>
                  <a:pt x="8674973" y="3674505"/>
                  <a:pt x="8675667" y="3675596"/>
                </a:cubicBezTo>
                <a:cubicBezTo>
                  <a:pt x="8676361" y="3676687"/>
                  <a:pt x="8677651" y="3677630"/>
                  <a:pt x="8679537" y="3678424"/>
                </a:cubicBezTo>
                <a:cubicBezTo>
                  <a:pt x="8681422" y="3679218"/>
                  <a:pt x="8683952" y="3679813"/>
                  <a:pt x="8687127" y="3680210"/>
                </a:cubicBezTo>
                <a:cubicBezTo>
                  <a:pt x="8690302" y="3680607"/>
                  <a:pt x="8694271" y="3680805"/>
                  <a:pt x="8699033" y="3680805"/>
                </a:cubicBezTo>
                <a:cubicBezTo>
                  <a:pt x="8703995" y="3680805"/>
                  <a:pt x="8708062" y="3680607"/>
                  <a:pt x="8711237" y="3680210"/>
                </a:cubicBezTo>
                <a:cubicBezTo>
                  <a:pt x="8714413" y="3679813"/>
                  <a:pt x="8716893" y="3679218"/>
                  <a:pt x="8718679" y="3678424"/>
                </a:cubicBezTo>
                <a:cubicBezTo>
                  <a:pt x="8720464" y="3677630"/>
                  <a:pt x="8721755" y="3676687"/>
                  <a:pt x="8722548" y="3675596"/>
                </a:cubicBezTo>
                <a:cubicBezTo>
                  <a:pt x="8723342" y="3674505"/>
                  <a:pt x="8723739" y="3673165"/>
                  <a:pt x="8723739" y="3671578"/>
                </a:cubicBezTo>
                <a:lnTo>
                  <a:pt x="8723739" y="3403687"/>
                </a:lnTo>
                <a:cubicBezTo>
                  <a:pt x="8723739" y="3402298"/>
                  <a:pt x="8723342" y="3401008"/>
                  <a:pt x="8722548" y="3399818"/>
                </a:cubicBezTo>
                <a:cubicBezTo>
                  <a:pt x="8721755" y="3398627"/>
                  <a:pt x="8720464" y="3397635"/>
                  <a:pt x="8718679" y="3396841"/>
                </a:cubicBezTo>
                <a:cubicBezTo>
                  <a:pt x="8716893" y="3396047"/>
                  <a:pt x="8714413" y="3395452"/>
                  <a:pt x="8711237" y="3395055"/>
                </a:cubicBezTo>
                <a:cubicBezTo>
                  <a:pt x="8708062" y="3394658"/>
                  <a:pt x="8703995" y="3394460"/>
                  <a:pt x="8699033" y="3394460"/>
                </a:cubicBezTo>
                <a:close/>
                <a:moveTo>
                  <a:pt x="6792843" y="3394460"/>
                </a:moveTo>
                <a:cubicBezTo>
                  <a:pt x="6788080" y="3394460"/>
                  <a:pt x="6784112" y="3394609"/>
                  <a:pt x="6780937" y="3394906"/>
                </a:cubicBezTo>
                <a:cubicBezTo>
                  <a:pt x="6777762" y="3395204"/>
                  <a:pt x="6775182" y="3395799"/>
                  <a:pt x="6773198" y="3396692"/>
                </a:cubicBezTo>
                <a:cubicBezTo>
                  <a:pt x="6771213" y="3397585"/>
                  <a:pt x="6769874" y="3398577"/>
                  <a:pt x="6769179" y="3399669"/>
                </a:cubicBezTo>
                <a:cubicBezTo>
                  <a:pt x="6768485" y="3400760"/>
                  <a:pt x="6768137" y="3402100"/>
                  <a:pt x="6768137" y="3403687"/>
                </a:cubicBezTo>
                <a:lnTo>
                  <a:pt x="6768137" y="3566207"/>
                </a:lnTo>
                <a:cubicBezTo>
                  <a:pt x="6768137" y="3585654"/>
                  <a:pt x="6769775" y="3602174"/>
                  <a:pt x="6773049" y="3615767"/>
                </a:cubicBezTo>
                <a:cubicBezTo>
                  <a:pt x="6776323" y="3629360"/>
                  <a:pt x="6781730" y="3641266"/>
                  <a:pt x="6789271" y="3651486"/>
                </a:cubicBezTo>
                <a:cubicBezTo>
                  <a:pt x="6796812" y="3661705"/>
                  <a:pt x="6806684" y="3669792"/>
                  <a:pt x="6818888" y="3675745"/>
                </a:cubicBezTo>
                <a:cubicBezTo>
                  <a:pt x="6831092" y="3681698"/>
                  <a:pt x="6846123" y="3684675"/>
                  <a:pt x="6863983" y="3684675"/>
                </a:cubicBezTo>
                <a:cubicBezTo>
                  <a:pt x="6879262" y="3684675"/>
                  <a:pt x="6894344" y="3680805"/>
                  <a:pt x="6909226" y="3673066"/>
                </a:cubicBezTo>
                <a:cubicBezTo>
                  <a:pt x="6924109" y="3665327"/>
                  <a:pt x="6939191" y="3653024"/>
                  <a:pt x="6954470" y="3636157"/>
                </a:cubicBezTo>
                <a:lnTo>
                  <a:pt x="6954470" y="3671578"/>
                </a:lnTo>
                <a:cubicBezTo>
                  <a:pt x="6954470" y="3673165"/>
                  <a:pt x="6954768" y="3674505"/>
                  <a:pt x="6955363" y="3675596"/>
                </a:cubicBezTo>
                <a:cubicBezTo>
                  <a:pt x="6955959" y="3676687"/>
                  <a:pt x="6957099" y="3677630"/>
                  <a:pt x="6958786" y="3678424"/>
                </a:cubicBezTo>
                <a:cubicBezTo>
                  <a:pt x="6960473" y="3679218"/>
                  <a:pt x="6962755" y="3679813"/>
                  <a:pt x="6965632" y="3680210"/>
                </a:cubicBezTo>
                <a:cubicBezTo>
                  <a:pt x="6968510" y="3680607"/>
                  <a:pt x="6972230" y="3680805"/>
                  <a:pt x="6976794" y="3680805"/>
                </a:cubicBezTo>
                <a:cubicBezTo>
                  <a:pt x="6980962" y="3680805"/>
                  <a:pt x="6984484" y="3680607"/>
                  <a:pt x="6987361" y="3680210"/>
                </a:cubicBezTo>
                <a:cubicBezTo>
                  <a:pt x="6990239" y="3679813"/>
                  <a:pt x="6992570" y="3679218"/>
                  <a:pt x="6994356" y="3678424"/>
                </a:cubicBezTo>
                <a:cubicBezTo>
                  <a:pt x="6996142" y="3677630"/>
                  <a:pt x="6997382" y="3676687"/>
                  <a:pt x="6998077" y="3675596"/>
                </a:cubicBezTo>
                <a:cubicBezTo>
                  <a:pt x="6998771" y="3674505"/>
                  <a:pt x="6999119" y="3673165"/>
                  <a:pt x="6999119" y="3671578"/>
                </a:cubicBezTo>
                <a:lnTo>
                  <a:pt x="6999119" y="3403687"/>
                </a:lnTo>
                <a:cubicBezTo>
                  <a:pt x="6999119" y="3402100"/>
                  <a:pt x="6998672" y="3400760"/>
                  <a:pt x="6997779" y="3399669"/>
                </a:cubicBezTo>
                <a:cubicBezTo>
                  <a:pt x="6996886" y="3398577"/>
                  <a:pt x="6995547" y="3397585"/>
                  <a:pt x="6993761" y="3396692"/>
                </a:cubicBezTo>
                <a:cubicBezTo>
                  <a:pt x="6991975" y="3395799"/>
                  <a:pt x="6989495" y="3395204"/>
                  <a:pt x="6986319" y="3394906"/>
                </a:cubicBezTo>
                <a:cubicBezTo>
                  <a:pt x="6983144" y="3394609"/>
                  <a:pt x="6979176" y="3394460"/>
                  <a:pt x="6974413" y="3394460"/>
                </a:cubicBezTo>
                <a:cubicBezTo>
                  <a:pt x="6969452" y="3394460"/>
                  <a:pt x="6965434" y="3394609"/>
                  <a:pt x="6962358" y="3394906"/>
                </a:cubicBezTo>
                <a:cubicBezTo>
                  <a:pt x="6959282" y="3395204"/>
                  <a:pt x="6956752" y="3395799"/>
                  <a:pt x="6954768" y="3396692"/>
                </a:cubicBezTo>
                <a:cubicBezTo>
                  <a:pt x="6952783" y="3397585"/>
                  <a:pt x="6951444" y="3398577"/>
                  <a:pt x="6950750" y="3399669"/>
                </a:cubicBezTo>
                <a:cubicBezTo>
                  <a:pt x="6950055" y="3400760"/>
                  <a:pt x="6949708" y="3402100"/>
                  <a:pt x="6949708" y="3403687"/>
                </a:cubicBezTo>
                <a:lnTo>
                  <a:pt x="6949708" y="3590913"/>
                </a:lnTo>
                <a:cubicBezTo>
                  <a:pt x="6936016" y="3607780"/>
                  <a:pt x="6923068" y="3620579"/>
                  <a:pt x="6910864" y="3629311"/>
                </a:cubicBezTo>
                <a:cubicBezTo>
                  <a:pt x="6898660" y="3638042"/>
                  <a:pt x="6886406" y="3642407"/>
                  <a:pt x="6874103" y="3642407"/>
                </a:cubicBezTo>
                <a:cubicBezTo>
                  <a:pt x="6864578" y="3642407"/>
                  <a:pt x="6856244" y="3640572"/>
                  <a:pt x="6849100" y="3636901"/>
                </a:cubicBezTo>
                <a:cubicBezTo>
                  <a:pt x="6841956" y="3633230"/>
                  <a:pt x="6836053" y="3628070"/>
                  <a:pt x="6831389" y="3621423"/>
                </a:cubicBezTo>
                <a:cubicBezTo>
                  <a:pt x="6826726" y="3614775"/>
                  <a:pt x="6823254" y="3606738"/>
                  <a:pt x="6820971" y="3597313"/>
                </a:cubicBezTo>
                <a:cubicBezTo>
                  <a:pt x="6818689" y="3587887"/>
                  <a:pt x="6817548" y="3575336"/>
                  <a:pt x="6817548" y="3559659"/>
                </a:cubicBezTo>
                <a:lnTo>
                  <a:pt x="6817548" y="3403687"/>
                </a:lnTo>
                <a:cubicBezTo>
                  <a:pt x="6817548" y="3402100"/>
                  <a:pt x="6817152" y="3400760"/>
                  <a:pt x="6816358" y="3399669"/>
                </a:cubicBezTo>
                <a:cubicBezTo>
                  <a:pt x="6815564" y="3398577"/>
                  <a:pt x="6814224" y="3397585"/>
                  <a:pt x="6812339" y="3396692"/>
                </a:cubicBezTo>
                <a:cubicBezTo>
                  <a:pt x="6810454" y="3395799"/>
                  <a:pt x="6807924" y="3395204"/>
                  <a:pt x="6804749" y="3394906"/>
                </a:cubicBezTo>
                <a:cubicBezTo>
                  <a:pt x="6801574" y="3394609"/>
                  <a:pt x="6797605" y="3394460"/>
                  <a:pt x="6792843" y="3394460"/>
                </a:cubicBezTo>
                <a:close/>
                <a:moveTo>
                  <a:pt x="3043862" y="3394460"/>
                </a:moveTo>
                <a:cubicBezTo>
                  <a:pt x="3037910" y="3394460"/>
                  <a:pt x="3033147" y="3394708"/>
                  <a:pt x="3029575" y="3395204"/>
                </a:cubicBezTo>
                <a:cubicBezTo>
                  <a:pt x="3026003" y="3395700"/>
                  <a:pt x="3023423" y="3396643"/>
                  <a:pt x="3021836" y="3398032"/>
                </a:cubicBezTo>
                <a:cubicBezTo>
                  <a:pt x="3020248" y="3399421"/>
                  <a:pt x="3019455" y="3401306"/>
                  <a:pt x="3019455" y="3403687"/>
                </a:cubicBezTo>
                <a:cubicBezTo>
                  <a:pt x="3019455" y="3406068"/>
                  <a:pt x="3020248" y="3409343"/>
                  <a:pt x="3021836" y="3413510"/>
                </a:cubicBezTo>
                <a:lnTo>
                  <a:pt x="3117384" y="3669494"/>
                </a:lnTo>
                <a:cubicBezTo>
                  <a:pt x="3117979" y="3671479"/>
                  <a:pt x="3119070" y="3673364"/>
                  <a:pt x="3120658" y="3675150"/>
                </a:cubicBezTo>
                <a:cubicBezTo>
                  <a:pt x="3122245" y="3676936"/>
                  <a:pt x="3123932" y="3678225"/>
                  <a:pt x="3125718" y="3679019"/>
                </a:cubicBezTo>
                <a:lnTo>
                  <a:pt x="3088808" y="3772186"/>
                </a:lnTo>
                <a:cubicBezTo>
                  <a:pt x="3087618" y="3774964"/>
                  <a:pt x="3087122" y="3777345"/>
                  <a:pt x="3087320" y="3779329"/>
                </a:cubicBezTo>
                <a:cubicBezTo>
                  <a:pt x="3087519" y="3781314"/>
                  <a:pt x="3088461" y="3782901"/>
                  <a:pt x="3090148" y="3784092"/>
                </a:cubicBezTo>
                <a:cubicBezTo>
                  <a:pt x="3091835" y="3785282"/>
                  <a:pt x="3094266" y="3786126"/>
                  <a:pt x="3097441" y="3786622"/>
                </a:cubicBezTo>
                <a:cubicBezTo>
                  <a:pt x="3100616" y="3787118"/>
                  <a:pt x="3104783" y="3787366"/>
                  <a:pt x="3109942" y="3787366"/>
                </a:cubicBezTo>
                <a:cubicBezTo>
                  <a:pt x="3119864" y="3787366"/>
                  <a:pt x="3127256" y="3786523"/>
                  <a:pt x="3132118" y="3784836"/>
                </a:cubicBezTo>
                <a:cubicBezTo>
                  <a:pt x="3136980" y="3783149"/>
                  <a:pt x="3140005" y="3780718"/>
                  <a:pt x="3141196" y="3777543"/>
                </a:cubicBezTo>
                <a:lnTo>
                  <a:pt x="3176915" y="3679019"/>
                </a:lnTo>
                <a:lnTo>
                  <a:pt x="3273058" y="3412617"/>
                </a:lnTo>
                <a:cubicBezTo>
                  <a:pt x="3274248" y="3409045"/>
                  <a:pt x="3274844" y="3406068"/>
                  <a:pt x="3274844" y="3403687"/>
                </a:cubicBezTo>
                <a:cubicBezTo>
                  <a:pt x="3274844" y="3401306"/>
                  <a:pt x="3274000" y="3399421"/>
                  <a:pt x="3272314" y="3398032"/>
                </a:cubicBezTo>
                <a:cubicBezTo>
                  <a:pt x="3270627" y="3396643"/>
                  <a:pt x="3267998" y="3395700"/>
                  <a:pt x="3264426" y="3395204"/>
                </a:cubicBezTo>
                <a:cubicBezTo>
                  <a:pt x="3260854" y="3394708"/>
                  <a:pt x="3256290" y="3394460"/>
                  <a:pt x="3250734" y="3394460"/>
                </a:cubicBezTo>
                <a:cubicBezTo>
                  <a:pt x="3244384" y="3394460"/>
                  <a:pt x="3239522" y="3394708"/>
                  <a:pt x="3236148" y="3395204"/>
                </a:cubicBezTo>
                <a:cubicBezTo>
                  <a:pt x="3232775" y="3395700"/>
                  <a:pt x="3230245" y="3396494"/>
                  <a:pt x="3228558" y="3397585"/>
                </a:cubicBezTo>
                <a:cubicBezTo>
                  <a:pt x="3226872" y="3398677"/>
                  <a:pt x="3225433" y="3401107"/>
                  <a:pt x="3224242" y="3404878"/>
                </a:cubicBezTo>
                <a:lnTo>
                  <a:pt x="3150423" y="3620976"/>
                </a:lnTo>
                <a:lnTo>
                  <a:pt x="3149530" y="3620976"/>
                </a:lnTo>
                <a:lnTo>
                  <a:pt x="3073033" y="3406068"/>
                </a:lnTo>
                <a:cubicBezTo>
                  <a:pt x="3072041" y="3403489"/>
                  <a:pt x="3071098" y="3401455"/>
                  <a:pt x="3070205" y="3399966"/>
                </a:cubicBezTo>
                <a:cubicBezTo>
                  <a:pt x="3069312" y="3398478"/>
                  <a:pt x="3067873" y="3397337"/>
                  <a:pt x="3065889" y="3396543"/>
                </a:cubicBezTo>
                <a:cubicBezTo>
                  <a:pt x="3063905" y="3395750"/>
                  <a:pt x="3061226" y="3395204"/>
                  <a:pt x="3057853" y="3394906"/>
                </a:cubicBezTo>
                <a:cubicBezTo>
                  <a:pt x="3054479" y="3394609"/>
                  <a:pt x="3049816" y="3394460"/>
                  <a:pt x="3043862" y="3394460"/>
                </a:cubicBezTo>
                <a:close/>
                <a:moveTo>
                  <a:pt x="8437393" y="3390293"/>
                </a:moveTo>
                <a:cubicBezTo>
                  <a:pt x="8427075" y="3390293"/>
                  <a:pt x="8416855" y="3391235"/>
                  <a:pt x="8406735" y="3393120"/>
                </a:cubicBezTo>
                <a:cubicBezTo>
                  <a:pt x="8396614" y="3395005"/>
                  <a:pt x="8387288" y="3397387"/>
                  <a:pt x="8378755" y="3400264"/>
                </a:cubicBezTo>
                <a:cubicBezTo>
                  <a:pt x="8370222" y="3403141"/>
                  <a:pt x="8362681" y="3406316"/>
                  <a:pt x="8356133" y="3409789"/>
                </a:cubicBezTo>
                <a:cubicBezTo>
                  <a:pt x="8349585" y="3413262"/>
                  <a:pt x="8344971" y="3416288"/>
                  <a:pt x="8342292" y="3418868"/>
                </a:cubicBezTo>
                <a:cubicBezTo>
                  <a:pt x="8339613" y="3421448"/>
                  <a:pt x="8337927" y="3424176"/>
                  <a:pt x="8337232" y="3427053"/>
                </a:cubicBezTo>
                <a:cubicBezTo>
                  <a:pt x="8336537" y="3429930"/>
                  <a:pt x="8336190" y="3433850"/>
                  <a:pt x="8336190" y="3438811"/>
                </a:cubicBezTo>
                <a:cubicBezTo>
                  <a:pt x="8336190" y="3441787"/>
                  <a:pt x="8336389" y="3444516"/>
                  <a:pt x="8336785" y="3446996"/>
                </a:cubicBezTo>
                <a:cubicBezTo>
                  <a:pt x="8337183" y="3449477"/>
                  <a:pt x="8337827" y="3451511"/>
                  <a:pt x="8338720" y="3453098"/>
                </a:cubicBezTo>
                <a:cubicBezTo>
                  <a:pt x="8339613" y="3454686"/>
                  <a:pt x="8340655" y="3455876"/>
                  <a:pt x="8341845" y="3456670"/>
                </a:cubicBezTo>
                <a:cubicBezTo>
                  <a:pt x="8343036" y="3457464"/>
                  <a:pt x="8344425" y="3457861"/>
                  <a:pt x="8346013" y="3457861"/>
                </a:cubicBezTo>
                <a:cubicBezTo>
                  <a:pt x="8348394" y="3457861"/>
                  <a:pt x="8352016" y="3456422"/>
                  <a:pt x="8356877" y="3453545"/>
                </a:cubicBezTo>
                <a:cubicBezTo>
                  <a:pt x="8361739" y="3450667"/>
                  <a:pt x="8367791" y="3447492"/>
                  <a:pt x="8375034" y="3444020"/>
                </a:cubicBezTo>
                <a:cubicBezTo>
                  <a:pt x="8382277" y="3440547"/>
                  <a:pt x="8390711" y="3437372"/>
                  <a:pt x="8400335" y="3434495"/>
                </a:cubicBezTo>
                <a:cubicBezTo>
                  <a:pt x="8409959" y="3431617"/>
                  <a:pt x="8420824" y="3430179"/>
                  <a:pt x="8432929" y="3430179"/>
                </a:cubicBezTo>
                <a:cubicBezTo>
                  <a:pt x="8444239" y="3430179"/>
                  <a:pt x="8453764" y="3431518"/>
                  <a:pt x="8461503" y="3434197"/>
                </a:cubicBezTo>
                <a:cubicBezTo>
                  <a:pt x="8469243" y="3436876"/>
                  <a:pt x="8475543" y="3440845"/>
                  <a:pt x="8480405" y="3446103"/>
                </a:cubicBezTo>
                <a:cubicBezTo>
                  <a:pt x="8485267" y="3451362"/>
                  <a:pt x="8488789" y="3457960"/>
                  <a:pt x="8490971" y="3465897"/>
                </a:cubicBezTo>
                <a:cubicBezTo>
                  <a:pt x="8493155" y="3473835"/>
                  <a:pt x="8494245" y="3482963"/>
                  <a:pt x="8494245" y="3493282"/>
                </a:cubicBezTo>
                <a:lnTo>
                  <a:pt x="8494245" y="3514118"/>
                </a:lnTo>
                <a:lnTo>
                  <a:pt x="8457336" y="3514118"/>
                </a:lnTo>
                <a:cubicBezTo>
                  <a:pt x="8436500" y="3514118"/>
                  <a:pt x="8417748" y="3515953"/>
                  <a:pt x="8401079" y="3519624"/>
                </a:cubicBezTo>
                <a:cubicBezTo>
                  <a:pt x="8384411" y="3523295"/>
                  <a:pt x="8370321" y="3528802"/>
                  <a:pt x="8358812" y="3536144"/>
                </a:cubicBezTo>
                <a:cubicBezTo>
                  <a:pt x="8347303" y="3543486"/>
                  <a:pt x="8338473" y="3552714"/>
                  <a:pt x="8332321" y="3563826"/>
                </a:cubicBezTo>
                <a:cubicBezTo>
                  <a:pt x="8326169" y="3574939"/>
                  <a:pt x="8323093" y="3588036"/>
                  <a:pt x="8323093" y="3603117"/>
                </a:cubicBezTo>
                <a:cubicBezTo>
                  <a:pt x="8323093" y="3616015"/>
                  <a:pt x="8325325" y="3627525"/>
                  <a:pt x="8329791" y="3637645"/>
                </a:cubicBezTo>
                <a:cubicBezTo>
                  <a:pt x="8334255" y="3647765"/>
                  <a:pt x="8340506" y="3656298"/>
                  <a:pt x="8348543" y="3663243"/>
                </a:cubicBezTo>
                <a:cubicBezTo>
                  <a:pt x="8356579" y="3670189"/>
                  <a:pt x="8366303" y="3675497"/>
                  <a:pt x="8377713" y="3679168"/>
                </a:cubicBezTo>
                <a:cubicBezTo>
                  <a:pt x="8389123" y="3682839"/>
                  <a:pt x="8401873" y="3684675"/>
                  <a:pt x="8415962" y="3684675"/>
                </a:cubicBezTo>
                <a:cubicBezTo>
                  <a:pt x="8432035" y="3684675"/>
                  <a:pt x="8447266" y="3681202"/>
                  <a:pt x="8461652" y="3674257"/>
                </a:cubicBezTo>
                <a:cubicBezTo>
                  <a:pt x="8476039" y="3667311"/>
                  <a:pt x="8489087" y="3657588"/>
                  <a:pt x="8500794" y="3645086"/>
                </a:cubicBezTo>
                <a:lnTo>
                  <a:pt x="8500794" y="3671875"/>
                </a:lnTo>
                <a:cubicBezTo>
                  <a:pt x="8500794" y="3674257"/>
                  <a:pt x="8501489" y="3676043"/>
                  <a:pt x="8502877" y="3677233"/>
                </a:cubicBezTo>
                <a:cubicBezTo>
                  <a:pt x="8504267" y="3678424"/>
                  <a:pt x="8506499" y="3679317"/>
                  <a:pt x="8509575" y="3679912"/>
                </a:cubicBezTo>
                <a:cubicBezTo>
                  <a:pt x="8512651" y="3680507"/>
                  <a:pt x="8516769" y="3680805"/>
                  <a:pt x="8521927" y="3680805"/>
                </a:cubicBezTo>
                <a:cubicBezTo>
                  <a:pt x="8527285" y="3680805"/>
                  <a:pt x="8531353" y="3680507"/>
                  <a:pt x="8534131" y="3679912"/>
                </a:cubicBezTo>
                <a:cubicBezTo>
                  <a:pt x="8536909" y="3679317"/>
                  <a:pt x="8539093" y="3678424"/>
                  <a:pt x="8540680" y="3677233"/>
                </a:cubicBezTo>
                <a:cubicBezTo>
                  <a:pt x="8542267" y="3676043"/>
                  <a:pt x="8543061" y="3674257"/>
                  <a:pt x="8543061" y="3671875"/>
                </a:cubicBezTo>
                <a:lnTo>
                  <a:pt x="8543061" y="3491198"/>
                </a:lnTo>
                <a:cubicBezTo>
                  <a:pt x="8543061" y="3474529"/>
                  <a:pt x="8541177" y="3459944"/>
                  <a:pt x="8537405" y="3447443"/>
                </a:cubicBezTo>
                <a:cubicBezTo>
                  <a:pt x="8533635" y="3434941"/>
                  <a:pt x="8527583" y="3424473"/>
                  <a:pt x="8519249" y="3416040"/>
                </a:cubicBezTo>
                <a:cubicBezTo>
                  <a:pt x="8510914" y="3407606"/>
                  <a:pt x="8500001" y="3401207"/>
                  <a:pt x="8486507" y="3396841"/>
                </a:cubicBezTo>
                <a:cubicBezTo>
                  <a:pt x="8473013" y="3392475"/>
                  <a:pt x="8456642" y="3390293"/>
                  <a:pt x="8437393" y="3390293"/>
                </a:cubicBezTo>
                <a:close/>
                <a:moveTo>
                  <a:pt x="7518529" y="3390293"/>
                </a:moveTo>
                <a:cubicBezTo>
                  <a:pt x="7498883" y="3390293"/>
                  <a:pt x="7481123" y="3393716"/>
                  <a:pt x="7465248" y="3400562"/>
                </a:cubicBezTo>
                <a:cubicBezTo>
                  <a:pt x="7449373" y="3407408"/>
                  <a:pt x="7435830" y="3417230"/>
                  <a:pt x="7424618" y="3430030"/>
                </a:cubicBezTo>
                <a:cubicBezTo>
                  <a:pt x="7413406" y="3442829"/>
                  <a:pt x="7404824" y="3458406"/>
                  <a:pt x="7398871" y="3476762"/>
                </a:cubicBezTo>
                <a:cubicBezTo>
                  <a:pt x="7392918" y="3495117"/>
                  <a:pt x="7389941" y="3515804"/>
                  <a:pt x="7389941" y="3538823"/>
                </a:cubicBezTo>
                <a:cubicBezTo>
                  <a:pt x="7389941" y="3563032"/>
                  <a:pt x="7392819" y="3584265"/>
                  <a:pt x="7398573" y="3602521"/>
                </a:cubicBezTo>
                <a:cubicBezTo>
                  <a:pt x="7404328" y="3620778"/>
                  <a:pt x="7412861" y="3635958"/>
                  <a:pt x="7424172" y="3648063"/>
                </a:cubicBezTo>
                <a:cubicBezTo>
                  <a:pt x="7435482" y="3660168"/>
                  <a:pt x="7449423" y="3669296"/>
                  <a:pt x="7465992" y="3675447"/>
                </a:cubicBezTo>
                <a:cubicBezTo>
                  <a:pt x="7482562" y="3681599"/>
                  <a:pt x="7501860" y="3684675"/>
                  <a:pt x="7523886" y="3684675"/>
                </a:cubicBezTo>
                <a:cubicBezTo>
                  <a:pt x="7536587" y="3684675"/>
                  <a:pt x="7548542" y="3683732"/>
                  <a:pt x="7559754" y="3681847"/>
                </a:cubicBezTo>
                <a:cubicBezTo>
                  <a:pt x="7570966" y="3679962"/>
                  <a:pt x="7580838" y="3677829"/>
                  <a:pt x="7589371" y="3675447"/>
                </a:cubicBezTo>
                <a:cubicBezTo>
                  <a:pt x="7597904" y="3673066"/>
                  <a:pt x="7604849" y="3670635"/>
                  <a:pt x="7610207" y="3668155"/>
                </a:cubicBezTo>
                <a:cubicBezTo>
                  <a:pt x="7615564" y="3665674"/>
                  <a:pt x="7618789" y="3663888"/>
                  <a:pt x="7619881" y="3662797"/>
                </a:cubicBezTo>
                <a:cubicBezTo>
                  <a:pt x="7620972" y="3661705"/>
                  <a:pt x="7621865" y="3660564"/>
                  <a:pt x="7622559" y="3659374"/>
                </a:cubicBezTo>
                <a:cubicBezTo>
                  <a:pt x="7623254" y="3658183"/>
                  <a:pt x="7623750" y="3656844"/>
                  <a:pt x="7624048" y="3655355"/>
                </a:cubicBezTo>
                <a:cubicBezTo>
                  <a:pt x="7624345" y="3653867"/>
                  <a:pt x="7624594" y="3652180"/>
                  <a:pt x="7624792" y="3650295"/>
                </a:cubicBezTo>
                <a:cubicBezTo>
                  <a:pt x="7624991" y="3648410"/>
                  <a:pt x="7625089" y="3646178"/>
                  <a:pt x="7625089" y="3643598"/>
                </a:cubicBezTo>
                <a:cubicBezTo>
                  <a:pt x="7625089" y="3640026"/>
                  <a:pt x="7624940" y="3637000"/>
                  <a:pt x="7624641" y="3634520"/>
                </a:cubicBezTo>
                <a:cubicBezTo>
                  <a:pt x="7624342" y="3632039"/>
                  <a:pt x="7623893" y="3630104"/>
                  <a:pt x="7623294" y="3628715"/>
                </a:cubicBezTo>
                <a:cubicBezTo>
                  <a:pt x="7622696" y="3627326"/>
                  <a:pt x="7621849" y="3626284"/>
                  <a:pt x="7620753" y="3625590"/>
                </a:cubicBezTo>
                <a:cubicBezTo>
                  <a:pt x="7619657" y="3624895"/>
                  <a:pt x="7618411" y="3624548"/>
                  <a:pt x="7617016" y="3624548"/>
                </a:cubicBezTo>
                <a:cubicBezTo>
                  <a:pt x="7614622" y="3624548"/>
                  <a:pt x="7611082" y="3625590"/>
                  <a:pt x="7606395" y="3627673"/>
                </a:cubicBezTo>
                <a:cubicBezTo>
                  <a:pt x="7601709" y="3629757"/>
                  <a:pt x="7595726" y="3632089"/>
                  <a:pt x="7588448" y="3634668"/>
                </a:cubicBezTo>
                <a:cubicBezTo>
                  <a:pt x="7581169" y="3637248"/>
                  <a:pt x="7572545" y="3639580"/>
                  <a:pt x="7562575" y="3641663"/>
                </a:cubicBezTo>
                <a:cubicBezTo>
                  <a:pt x="7552605" y="3643747"/>
                  <a:pt x="7541239" y="3644789"/>
                  <a:pt x="7528477" y="3644789"/>
                </a:cubicBezTo>
                <a:cubicBezTo>
                  <a:pt x="7512326" y="3644789"/>
                  <a:pt x="7498667" y="3642507"/>
                  <a:pt x="7487500" y="3637943"/>
                </a:cubicBezTo>
                <a:cubicBezTo>
                  <a:pt x="7476333" y="3633379"/>
                  <a:pt x="7467261" y="3626830"/>
                  <a:pt x="7460281" y="3618297"/>
                </a:cubicBezTo>
                <a:cubicBezTo>
                  <a:pt x="7453302" y="3609764"/>
                  <a:pt x="7448317" y="3599545"/>
                  <a:pt x="7445326" y="3587639"/>
                </a:cubicBezTo>
                <a:cubicBezTo>
                  <a:pt x="7442336" y="3575732"/>
                  <a:pt x="7440840" y="3562338"/>
                  <a:pt x="7440840" y="3547455"/>
                </a:cubicBezTo>
                <a:lnTo>
                  <a:pt x="7617262" y="3547455"/>
                </a:lnTo>
                <a:cubicBezTo>
                  <a:pt x="7622248" y="3547455"/>
                  <a:pt x="7626684" y="3545818"/>
                  <a:pt x="7630571" y="3542544"/>
                </a:cubicBezTo>
                <a:cubicBezTo>
                  <a:pt x="7634458" y="3539270"/>
                  <a:pt x="7636400" y="3533763"/>
                  <a:pt x="7636400" y="3526024"/>
                </a:cubicBezTo>
                <a:lnTo>
                  <a:pt x="7636400" y="3517094"/>
                </a:lnTo>
                <a:cubicBezTo>
                  <a:pt x="7636400" y="3499632"/>
                  <a:pt x="7634168" y="3483211"/>
                  <a:pt x="7629703" y="3467832"/>
                </a:cubicBezTo>
                <a:cubicBezTo>
                  <a:pt x="7625238" y="3452453"/>
                  <a:pt x="7618243" y="3439059"/>
                  <a:pt x="7608718" y="3427648"/>
                </a:cubicBezTo>
                <a:cubicBezTo>
                  <a:pt x="7599193" y="3416238"/>
                  <a:pt x="7587039" y="3407160"/>
                  <a:pt x="7572256" y="3400413"/>
                </a:cubicBezTo>
                <a:cubicBezTo>
                  <a:pt x="7557472" y="3393666"/>
                  <a:pt x="7539563" y="3390293"/>
                  <a:pt x="7518529" y="3390293"/>
                </a:cubicBezTo>
                <a:close/>
                <a:moveTo>
                  <a:pt x="7214324" y="3390293"/>
                </a:moveTo>
                <a:cubicBezTo>
                  <a:pt x="7198052" y="3390293"/>
                  <a:pt x="7183814" y="3392475"/>
                  <a:pt x="7171610" y="3396841"/>
                </a:cubicBezTo>
                <a:cubicBezTo>
                  <a:pt x="7159407" y="3401207"/>
                  <a:pt x="7149237" y="3407011"/>
                  <a:pt x="7141101" y="3414254"/>
                </a:cubicBezTo>
                <a:cubicBezTo>
                  <a:pt x="7132965" y="3421497"/>
                  <a:pt x="7126863" y="3429930"/>
                  <a:pt x="7122795" y="3439555"/>
                </a:cubicBezTo>
                <a:cubicBezTo>
                  <a:pt x="7118727" y="3449179"/>
                  <a:pt x="7116693" y="3459250"/>
                  <a:pt x="7116693" y="3469767"/>
                </a:cubicBezTo>
                <a:cubicBezTo>
                  <a:pt x="7116693" y="3481673"/>
                  <a:pt x="7118628" y="3491893"/>
                  <a:pt x="7122497" y="3500425"/>
                </a:cubicBezTo>
                <a:cubicBezTo>
                  <a:pt x="7126367" y="3508958"/>
                  <a:pt x="7131477" y="3516300"/>
                  <a:pt x="7137826" y="3522452"/>
                </a:cubicBezTo>
                <a:cubicBezTo>
                  <a:pt x="7144176" y="3528603"/>
                  <a:pt x="7151370" y="3533812"/>
                  <a:pt x="7159407" y="3538079"/>
                </a:cubicBezTo>
                <a:cubicBezTo>
                  <a:pt x="7167443" y="3542345"/>
                  <a:pt x="7175678" y="3546165"/>
                  <a:pt x="7184112" y="3549539"/>
                </a:cubicBezTo>
                <a:cubicBezTo>
                  <a:pt x="7192546" y="3552912"/>
                  <a:pt x="7200731" y="3556137"/>
                  <a:pt x="7208669" y="3559212"/>
                </a:cubicBezTo>
                <a:cubicBezTo>
                  <a:pt x="7216606" y="3562288"/>
                  <a:pt x="7223750" y="3565811"/>
                  <a:pt x="7230100" y="3569779"/>
                </a:cubicBezTo>
                <a:cubicBezTo>
                  <a:pt x="7236450" y="3573748"/>
                  <a:pt x="7241559" y="3578312"/>
                  <a:pt x="7245429" y="3583471"/>
                </a:cubicBezTo>
                <a:cubicBezTo>
                  <a:pt x="7249298" y="3588631"/>
                  <a:pt x="7251233" y="3594981"/>
                  <a:pt x="7251233" y="3602521"/>
                </a:cubicBezTo>
                <a:cubicBezTo>
                  <a:pt x="7251233" y="3609864"/>
                  <a:pt x="7249894" y="3616214"/>
                  <a:pt x="7247215" y="3621571"/>
                </a:cubicBezTo>
                <a:cubicBezTo>
                  <a:pt x="7244536" y="3626929"/>
                  <a:pt x="7240716" y="3631345"/>
                  <a:pt x="7235755" y="3634817"/>
                </a:cubicBezTo>
                <a:cubicBezTo>
                  <a:pt x="7230794" y="3638290"/>
                  <a:pt x="7224940" y="3640919"/>
                  <a:pt x="7218194" y="3642705"/>
                </a:cubicBezTo>
                <a:cubicBezTo>
                  <a:pt x="7211447" y="3644491"/>
                  <a:pt x="7203906" y="3645384"/>
                  <a:pt x="7195572" y="3645384"/>
                </a:cubicBezTo>
                <a:cubicBezTo>
                  <a:pt x="7184459" y="3645384"/>
                  <a:pt x="7174636" y="3644045"/>
                  <a:pt x="7166104" y="3641366"/>
                </a:cubicBezTo>
                <a:cubicBezTo>
                  <a:pt x="7157571" y="3638687"/>
                  <a:pt x="7150179" y="3635760"/>
                  <a:pt x="7143928" y="3632585"/>
                </a:cubicBezTo>
                <a:cubicBezTo>
                  <a:pt x="7137678" y="3629410"/>
                  <a:pt x="7132419" y="3626483"/>
                  <a:pt x="7128153" y="3623804"/>
                </a:cubicBezTo>
                <a:cubicBezTo>
                  <a:pt x="7123886" y="3621125"/>
                  <a:pt x="7120662" y="3619786"/>
                  <a:pt x="7118479" y="3619786"/>
                </a:cubicBezTo>
                <a:cubicBezTo>
                  <a:pt x="7117090" y="3619786"/>
                  <a:pt x="7115850" y="3620133"/>
                  <a:pt x="7114758" y="3620827"/>
                </a:cubicBezTo>
                <a:cubicBezTo>
                  <a:pt x="7113667" y="3621522"/>
                  <a:pt x="7112823" y="3622663"/>
                  <a:pt x="7112228" y="3624250"/>
                </a:cubicBezTo>
                <a:cubicBezTo>
                  <a:pt x="7111633" y="3625838"/>
                  <a:pt x="7111137" y="3627922"/>
                  <a:pt x="7110740" y="3630501"/>
                </a:cubicBezTo>
                <a:cubicBezTo>
                  <a:pt x="7110343" y="3633081"/>
                  <a:pt x="7110144" y="3636256"/>
                  <a:pt x="7110144" y="3640026"/>
                </a:cubicBezTo>
                <a:cubicBezTo>
                  <a:pt x="7110144" y="3646178"/>
                  <a:pt x="7110641" y="3651039"/>
                  <a:pt x="7111633" y="3654611"/>
                </a:cubicBezTo>
                <a:cubicBezTo>
                  <a:pt x="7112625" y="3658183"/>
                  <a:pt x="7114213" y="3660961"/>
                  <a:pt x="7116395" y="3662946"/>
                </a:cubicBezTo>
                <a:cubicBezTo>
                  <a:pt x="7118578" y="3664930"/>
                  <a:pt x="7122051" y="3667163"/>
                  <a:pt x="7126813" y="3669643"/>
                </a:cubicBezTo>
                <a:cubicBezTo>
                  <a:pt x="7131576" y="3672123"/>
                  <a:pt x="7137380" y="3674505"/>
                  <a:pt x="7144226" y="3676787"/>
                </a:cubicBezTo>
                <a:cubicBezTo>
                  <a:pt x="7151072" y="3679069"/>
                  <a:pt x="7158811" y="3680954"/>
                  <a:pt x="7167443" y="3682442"/>
                </a:cubicBezTo>
                <a:cubicBezTo>
                  <a:pt x="7176075" y="3683931"/>
                  <a:pt x="7185154" y="3684675"/>
                  <a:pt x="7194679" y="3684675"/>
                </a:cubicBezTo>
                <a:cubicBezTo>
                  <a:pt x="7210157" y="3684675"/>
                  <a:pt x="7224345" y="3682789"/>
                  <a:pt x="7237243" y="3679019"/>
                </a:cubicBezTo>
                <a:cubicBezTo>
                  <a:pt x="7250142" y="3675249"/>
                  <a:pt x="7261255" y="3669693"/>
                  <a:pt x="7270581" y="3662350"/>
                </a:cubicBezTo>
                <a:cubicBezTo>
                  <a:pt x="7279908" y="3655008"/>
                  <a:pt x="7287101" y="3645979"/>
                  <a:pt x="7292161" y="3635264"/>
                </a:cubicBezTo>
                <a:cubicBezTo>
                  <a:pt x="7297221" y="3624548"/>
                  <a:pt x="7299751" y="3612344"/>
                  <a:pt x="7299751" y="3598652"/>
                </a:cubicBezTo>
                <a:cubicBezTo>
                  <a:pt x="7299751" y="3587143"/>
                  <a:pt x="7297816" y="3577221"/>
                  <a:pt x="7293947" y="3568886"/>
                </a:cubicBezTo>
                <a:cubicBezTo>
                  <a:pt x="7290077" y="3560552"/>
                  <a:pt x="7284968" y="3553408"/>
                  <a:pt x="7278618" y="3547455"/>
                </a:cubicBezTo>
                <a:cubicBezTo>
                  <a:pt x="7272268" y="3541502"/>
                  <a:pt x="7264975" y="3536442"/>
                  <a:pt x="7256740" y="3532275"/>
                </a:cubicBezTo>
                <a:cubicBezTo>
                  <a:pt x="7248505" y="3528107"/>
                  <a:pt x="7240171" y="3524337"/>
                  <a:pt x="7231737" y="3520964"/>
                </a:cubicBezTo>
                <a:cubicBezTo>
                  <a:pt x="7223303" y="3517590"/>
                  <a:pt x="7215019" y="3514316"/>
                  <a:pt x="7206883" y="3511141"/>
                </a:cubicBezTo>
                <a:cubicBezTo>
                  <a:pt x="7198747" y="3507966"/>
                  <a:pt x="7191504" y="3504394"/>
                  <a:pt x="7185154" y="3500425"/>
                </a:cubicBezTo>
                <a:cubicBezTo>
                  <a:pt x="7178804" y="3496457"/>
                  <a:pt x="7173644" y="3491843"/>
                  <a:pt x="7169676" y="3486584"/>
                </a:cubicBezTo>
                <a:cubicBezTo>
                  <a:pt x="7165707" y="3481326"/>
                  <a:pt x="7163723" y="3474827"/>
                  <a:pt x="7163723" y="3467088"/>
                </a:cubicBezTo>
                <a:cubicBezTo>
                  <a:pt x="7163723" y="3461532"/>
                  <a:pt x="7164764" y="3456372"/>
                  <a:pt x="7166848" y="3451610"/>
                </a:cubicBezTo>
                <a:cubicBezTo>
                  <a:pt x="7168932" y="3446847"/>
                  <a:pt x="7172007" y="3442730"/>
                  <a:pt x="7176075" y="3439257"/>
                </a:cubicBezTo>
                <a:cubicBezTo>
                  <a:pt x="7180143" y="3435784"/>
                  <a:pt x="7185352" y="3433105"/>
                  <a:pt x="7191702" y="3431220"/>
                </a:cubicBezTo>
                <a:cubicBezTo>
                  <a:pt x="7198052" y="3429335"/>
                  <a:pt x="7205394" y="3428393"/>
                  <a:pt x="7213729" y="3428393"/>
                </a:cubicBezTo>
                <a:cubicBezTo>
                  <a:pt x="7223055" y="3428393"/>
                  <a:pt x="7231340" y="3429484"/>
                  <a:pt x="7238583" y="3431667"/>
                </a:cubicBezTo>
                <a:cubicBezTo>
                  <a:pt x="7245826" y="3433850"/>
                  <a:pt x="7252126" y="3436181"/>
                  <a:pt x="7257484" y="3438662"/>
                </a:cubicBezTo>
                <a:cubicBezTo>
                  <a:pt x="7262842" y="3441142"/>
                  <a:pt x="7267208" y="3443474"/>
                  <a:pt x="7270581" y="3445657"/>
                </a:cubicBezTo>
                <a:cubicBezTo>
                  <a:pt x="7273955" y="3447839"/>
                  <a:pt x="7276534" y="3448931"/>
                  <a:pt x="7278320" y="3448931"/>
                </a:cubicBezTo>
                <a:cubicBezTo>
                  <a:pt x="7279511" y="3448931"/>
                  <a:pt x="7280602" y="3448584"/>
                  <a:pt x="7281594" y="3447889"/>
                </a:cubicBezTo>
                <a:cubicBezTo>
                  <a:pt x="7282587" y="3447195"/>
                  <a:pt x="7283430" y="3446054"/>
                  <a:pt x="7284124" y="3444466"/>
                </a:cubicBezTo>
                <a:cubicBezTo>
                  <a:pt x="7284819" y="3442879"/>
                  <a:pt x="7285315" y="3440845"/>
                  <a:pt x="7285613" y="3438364"/>
                </a:cubicBezTo>
                <a:cubicBezTo>
                  <a:pt x="7285910" y="3435884"/>
                  <a:pt x="7286059" y="3432957"/>
                  <a:pt x="7286059" y="3429583"/>
                </a:cubicBezTo>
                <a:cubicBezTo>
                  <a:pt x="7286059" y="3426408"/>
                  <a:pt x="7285910" y="3423729"/>
                  <a:pt x="7285613" y="3421546"/>
                </a:cubicBezTo>
                <a:cubicBezTo>
                  <a:pt x="7285315" y="3419364"/>
                  <a:pt x="7285017" y="3417528"/>
                  <a:pt x="7284720" y="3416040"/>
                </a:cubicBezTo>
                <a:cubicBezTo>
                  <a:pt x="7284422" y="3414552"/>
                  <a:pt x="7283926" y="3413212"/>
                  <a:pt x="7283231" y="3412021"/>
                </a:cubicBezTo>
                <a:cubicBezTo>
                  <a:pt x="7282537" y="3410831"/>
                  <a:pt x="7281148" y="3409442"/>
                  <a:pt x="7279064" y="3407854"/>
                </a:cubicBezTo>
                <a:cubicBezTo>
                  <a:pt x="7276981" y="3406267"/>
                  <a:pt x="7273905" y="3404431"/>
                  <a:pt x="7269837" y="3402348"/>
                </a:cubicBezTo>
                <a:cubicBezTo>
                  <a:pt x="7265769" y="3400264"/>
                  <a:pt x="7260858" y="3398330"/>
                  <a:pt x="7255103" y="3396543"/>
                </a:cubicBezTo>
                <a:cubicBezTo>
                  <a:pt x="7249348" y="3394757"/>
                  <a:pt x="7242899" y="3393269"/>
                  <a:pt x="7235755" y="3392079"/>
                </a:cubicBezTo>
                <a:cubicBezTo>
                  <a:pt x="7228612" y="3390888"/>
                  <a:pt x="7221468" y="3390293"/>
                  <a:pt x="7214324" y="3390293"/>
                </a:cubicBezTo>
                <a:close/>
                <a:moveTo>
                  <a:pt x="6525547" y="3390293"/>
                </a:moveTo>
                <a:cubicBezTo>
                  <a:pt x="6502727" y="3390293"/>
                  <a:pt x="6482784" y="3393964"/>
                  <a:pt x="6465719" y="3401306"/>
                </a:cubicBezTo>
                <a:cubicBezTo>
                  <a:pt x="6448653" y="3408648"/>
                  <a:pt x="6434415" y="3418967"/>
                  <a:pt x="6423005" y="3432262"/>
                </a:cubicBezTo>
                <a:cubicBezTo>
                  <a:pt x="6411595" y="3445557"/>
                  <a:pt x="6403062" y="3461383"/>
                  <a:pt x="6397406" y="3479738"/>
                </a:cubicBezTo>
                <a:cubicBezTo>
                  <a:pt x="6391751" y="3498094"/>
                  <a:pt x="6388923" y="3518186"/>
                  <a:pt x="6388923" y="3540014"/>
                </a:cubicBezTo>
                <a:cubicBezTo>
                  <a:pt x="6388923" y="3562636"/>
                  <a:pt x="6391602" y="3582876"/>
                  <a:pt x="6396960" y="3600736"/>
                </a:cubicBezTo>
                <a:cubicBezTo>
                  <a:pt x="6402318" y="3618595"/>
                  <a:pt x="6410454" y="3633775"/>
                  <a:pt x="6421368" y="3646277"/>
                </a:cubicBezTo>
                <a:cubicBezTo>
                  <a:pt x="6432282" y="3658779"/>
                  <a:pt x="6445924" y="3668304"/>
                  <a:pt x="6462296" y="3674852"/>
                </a:cubicBezTo>
                <a:cubicBezTo>
                  <a:pt x="6478667" y="3681400"/>
                  <a:pt x="6497865" y="3684675"/>
                  <a:pt x="6519892" y="3684675"/>
                </a:cubicBezTo>
                <a:cubicBezTo>
                  <a:pt x="6542514" y="3684675"/>
                  <a:pt x="6562407" y="3680954"/>
                  <a:pt x="6579572" y="3673513"/>
                </a:cubicBezTo>
                <a:cubicBezTo>
                  <a:pt x="6596737" y="3666071"/>
                  <a:pt x="6611025" y="3655703"/>
                  <a:pt x="6622435" y="3642407"/>
                </a:cubicBezTo>
                <a:cubicBezTo>
                  <a:pt x="6633845" y="3629112"/>
                  <a:pt x="6642427" y="3613287"/>
                  <a:pt x="6648182" y="3594931"/>
                </a:cubicBezTo>
                <a:cubicBezTo>
                  <a:pt x="6653937" y="3576576"/>
                  <a:pt x="6656814" y="3556484"/>
                  <a:pt x="6656814" y="3534656"/>
                </a:cubicBezTo>
                <a:cubicBezTo>
                  <a:pt x="6656814" y="3512232"/>
                  <a:pt x="6654085" y="3492091"/>
                  <a:pt x="6648628" y="3474232"/>
                </a:cubicBezTo>
                <a:cubicBezTo>
                  <a:pt x="6643172" y="3456372"/>
                  <a:pt x="6634986" y="3441192"/>
                  <a:pt x="6624072" y="3428690"/>
                </a:cubicBezTo>
                <a:cubicBezTo>
                  <a:pt x="6613158" y="3416189"/>
                  <a:pt x="6599515" y="3406664"/>
                  <a:pt x="6583144" y="3400115"/>
                </a:cubicBezTo>
                <a:cubicBezTo>
                  <a:pt x="6566773" y="3393567"/>
                  <a:pt x="6547574" y="3390293"/>
                  <a:pt x="6525547" y="3390293"/>
                </a:cubicBezTo>
                <a:close/>
                <a:moveTo>
                  <a:pt x="5604599" y="3390293"/>
                </a:moveTo>
                <a:cubicBezTo>
                  <a:pt x="5588327" y="3390293"/>
                  <a:pt x="5574089" y="3392475"/>
                  <a:pt x="5561885" y="3396841"/>
                </a:cubicBezTo>
                <a:cubicBezTo>
                  <a:pt x="5549681" y="3401207"/>
                  <a:pt x="5539511" y="3407011"/>
                  <a:pt x="5531376" y="3414254"/>
                </a:cubicBezTo>
                <a:cubicBezTo>
                  <a:pt x="5523239" y="3421497"/>
                  <a:pt x="5517138" y="3429930"/>
                  <a:pt x="5513070" y="3439555"/>
                </a:cubicBezTo>
                <a:cubicBezTo>
                  <a:pt x="5509002" y="3449179"/>
                  <a:pt x="5506968" y="3459250"/>
                  <a:pt x="5506968" y="3469767"/>
                </a:cubicBezTo>
                <a:cubicBezTo>
                  <a:pt x="5506968" y="3481673"/>
                  <a:pt x="5508903" y="3491893"/>
                  <a:pt x="5512773" y="3500425"/>
                </a:cubicBezTo>
                <a:cubicBezTo>
                  <a:pt x="5516642" y="3508958"/>
                  <a:pt x="5521751" y="3516300"/>
                  <a:pt x="5528102" y="3522452"/>
                </a:cubicBezTo>
                <a:cubicBezTo>
                  <a:pt x="5534451" y="3528603"/>
                  <a:pt x="5541645" y="3533812"/>
                  <a:pt x="5549681" y="3538079"/>
                </a:cubicBezTo>
                <a:cubicBezTo>
                  <a:pt x="5557718" y="3542345"/>
                  <a:pt x="5565953" y="3546165"/>
                  <a:pt x="5574387" y="3549539"/>
                </a:cubicBezTo>
                <a:cubicBezTo>
                  <a:pt x="5582820" y="3552912"/>
                  <a:pt x="5591006" y="3556137"/>
                  <a:pt x="5598944" y="3559212"/>
                </a:cubicBezTo>
                <a:cubicBezTo>
                  <a:pt x="5606881" y="3562288"/>
                  <a:pt x="5614025" y="3565811"/>
                  <a:pt x="5620376" y="3569779"/>
                </a:cubicBezTo>
                <a:cubicBezTo>
                  <a:pt x="5626725" y="3573748"/>
                  <a:pt x="5631835" y="3578312"/>
                  <a:pt x="5635705" y="3583471"/>
                </a:cubicBezTo>
                <a:cubicBezTo>
                  <a:pt x="5639574" y="3588631"/>
                  <a:pt x="5641508" y="3594981"/>
                  <a:pt x="5641508" y="3602521"/>
                </a:cubicBezTo>
                <a:cubicBezTo>
                  <a:pt x="5641508" y="3609864"/>
                  <a:pt x="5640169" y="3616214"/>
                  <a:pt x="5637490" y="3621571"/>
                </a:cubicBezTo>
                <a:cubicBezTo>
                  <a:pt x="5634811" y="3626929"/>
                  <a:pt x="5630991" y="3631345"/>
                  <a:pt x="5626030" y="3634817"/>
                </a:cubicBezTo>
                <a:cubicBezTo>
                  <a:pt x="5621070" y="3638290"/>
                  <a:pt x="5615215" y="3640919"/>
                  <a:pt x="5608469" y="3642705"/>
                </a:cubicBezTo>
                <a:cubicBezTo>
                  <a:pt x="5601722" y="3644491"/>
                  <a:pt x="5594181" y="3645384"/>
                  <a:pt x="5585847" y="3645384"/>
                </a:cubicBezTo>
                <a:cubicBezTo>
                  <a:pt x="5574734" y="3645384"/>
                  <a:pt x="5564911" y="3644045"/>
                  <a:pt x="5556379" y="3641366"/>
                </a:cubicBezTo>
                <a:cubicBezTo>
                  <a:pt x="5547847" y="3638687"/>
                  <a:pt x="5540455" y="3635760"/>
                  <a:pt x="5534203" y="3632585"/>
                </a:cubicBezTo>
                <a:cubicBezTo>
                  <a:pt x="5527953" y="3629410"/>
                  <a:pt x="5522695" y="3626483"/>
                  <a:pt x="5518428" y="3623804"/>
                </a:cubicBezTo>
                <a:cubicBezTo>
                  <a:pt x="5514161" y="3621125"/>
                  <a:pt x="5510937" y="3619786"/>
                  <a:pt x="5508754" y="3619786"/>
                </a:cubicBezTo>
                <a:cubicBezTo>
                  <a:pt x="5507365" y="3619786"/>
                  <a:pt x="5506124" y="3620133"/>
                  <a:pt x="5505033" y="3620827"/>
                </a:cubicBezTo>
                <a:cubicBezTo>
                  <a:pt x="5503942" y="3621522"/>
                  <a:pt x="5503099" y="3622663"/>
                  <a:pt x="5502504" y="3624250"/>
                </a:cubicBezTo>
                <a:cubicBezTo>
                  <a:pt x="5501908" y="3625838"/>
                  <a:pt x="5501411" y="3627922"/>
                  <a:pt x="5501015" y="3630501"/>
                </a:cubicBezTo>
                <a:cubicBezTo>
                  <a:pt x="5500618" y="3633081"/>
                  <a:pt x="5500419" y="3636256"/>
                  <a:pt x="5500419" y="3640026"/>
                </a:cubicBezTo>
                <a:cubicBezTo>
                  <a:pt x="5500419" y="3646178"/>
                  <a:pt x="5500915" y="3651039"/>
                  <a:pt x="5501908" y="3654611"/>
                </a:cubicBezTo>
                <a:cubicBezTo>
                  <a:pt x="5502900" y="3658183"/>
                  <a:pt x="5504487" y="3660961"/>
                  <a:pt x="5506670" y="3662946"/>
                </a:cubicBezTo>
                <a:cubicBezTo>
                  <a:pt x="5508853" y="3664930"/>
                  <a:pt x="5512326" y="3667162"/>
                  <a:pt x="5517088" y="3669643"/>
                </a:cubicBezTo>
                <a:cubicBezTo>
                  <a:pt x="5521851" y="3672123"/>
                  <a:pt x="5527656" y="3674505"/>
                  <a:pt x="5534501" y="3676787"/>
                </a:cubicBezTo>
                <a:cubicBezTo>
                  <a:pt x="5541347" y="3679069"/>
                  <a:pt x="5549086" y="3680954"/>
                  <a:pt x="5557718" y="3682442"/>
                </a:cubicBezTo>
                <a:cubicBezTo>
                  <a:pt x="5566350" y="3683931"/>
                  <a:pt x="5575429" y="3684675"/>
                  <a:pt x="5584954" y="3684675"/>
                </a:cubicBezTo>
                <a:cubicBezTo>
                  <a:pt x="5600432" y="3684675"/>
                  <a:pt x="5614620" y="3682789"/>
                  <a:pt x="5627519" y="3679019"/>
                </a:cubicBezTo>
                <a:cubicBezTo>
                  <a:pt x="5640418" y="3675249"/>
                  <a:pt x="5651529" y="3669693"/>
                  <a:pt x="5660856" y="3662350"/>
                </a:cubicBezTo>
                <a:cubicBezTo>
                  <a:pt x="5670183" y="3655008"/>
                  <a:pt x="5677376" y="3645979"/>
                  <a:pt x="5682436" y="3635264"/>
                </a:cubicBezTo>
                <a:cubicBezTo>
                  <a:pt x="5687496" y="3624548"/>
                  <a:pt x="5690026" y="3612344"/>
                  <a:pt x="5690026" y="3598652"/>
                </a:cubicBezTo>
                <a:cubicBezTo>
                  <a:pt x="5690026" y="3587143"/>
                  <a:pt x="5688092" y="3577221"/>
                  <a:pt x="5684222" y="3568886"/>
                </a:cubicBezTo>
                <a:cubicBezTo>
                  <a:pt x="5680353" y="3560552"/>
                  <a:pt x="5675243" y="3553408"/>
                  <a:pt x="5668893" y="3547455"/>
                </a:cubicBezTo>
                <a:cubicBezTo>
                  <a:pt x="5662543" y="3541502"/>
                  <a:pt x="5655250" y="3536442"/>
                  <a:pt x="5647015" y="3532275"/>
                </a:cubicBezTo>
                <a:cubicBezTo>
                  <a:pt x="5638780" y="3528107"/>
                  <a:pt x="5630445" y="3524337"/>
                  <a:pt x="5622012" y="3520964"/>
                </a:cubicBezTo>
                <a:cubicBezTo>
                  <a:pt x="5613578" y="3517590"/>
                  <a:pt x="5605293" y="3514316"/>
                  <a:pt x="5597158" y="3511141"/>
                </a:cubicBezTo>
                <a:cubicBezTo>
                  <a:pt x="5589021" y="3507966"/>
                  <a:pt x="5581779" y="3504394"/>
                  <a:pt x="5575429" y="3500425"/>
                </a:cubicBezTo>
                <a:cubicBezTo>
                  <a:pt x="5569079" y="3496457"/>
                  <a:pt x="5563919" y="3491843"/>
                  <a:pt x="5559951" y="3486584"/>
                </a:cubicBezTo>
                <a:cubicBezTo>
                  <a:pt x="5555982" y="3481326"/>
                  <a:pt x="5553997" y="3474827"/>
                  <a:pt x="5553997" y="3467088"/>
                </a:cubicBezTo>
                <a:cubicBezTo>
                  <a:pt x="5553997" y="3461532"/>
                  <a:pt x="5555039" y="3456372"/>
                  <a:pt x="5557123" y="3451610"/>
                </a:cubicBezTo>
                <a:cubicBezTo>
                  <a:pt x="5559206" y="3446847"/>
                  <a:pt x="5562282" y="3442730"/>
                  <a:pt x="5566350" y="3439257"/>
                </a:cubicBezTo>
                <a:cubicBezTo>
                  <a:pt x="5570418" y="3435784"/>
                  <a:pt x="5575628" y="3433105"/>
                  <a:pt x="5581977" y="3431220"/>
                </a:cubicBezTo>
                <a:cubicBezTo>
                  <a:pt x="5588327" y="3429335"/>
                  <a:pt x="5595669" y="3428393"/>
                  <a:pt x="5604004" y="3428393"/>
                </a:cubicBezTo>
                <a:cubicBezTo>
                  <a:pt x="5613331" y="3428393"/>
                  <a:pt x="5621615" y="3429484"/>
                  <a:pt x="5628858" y="3431667"/>
                </a:cubicBezTo>
                <a:cubicBezTo>
                  <a:pt x="5636101" y="3433850"/>
                  <a:pt x="5642401" y="3436181"/>
                  <a:pt x="5647759" y="3438662"/>
                </a:cubicBezTo>
                <a:cubicBezTo>
                  <a:pt x="5653118" y="3441142"/>
                  <a:pt x="5657482" y="3443474"/>
                  <a:pt x="5660856" y="3445657"/>
                </a:cubicBezTo>
                <a:cubicBezTo>
                  <a:pt x="5664229" y="3447839"/>
                  <a:pt x="5666809" y="3448931"/>
                  <a:pt x="5668595" y="3448931"/>
                </a:cubicBezTo>
                <a:cubicBezTo>
                  <a:pt x="5669786" y="3448931"/>
                  <a:pt x="5670878" y="3448584"/>
                  <a:pt x="5671869" y="3447889"/>
                </a:cubicBezTo>
                <a:cubicBezTo>
                  <a:pt x="5672861" y="3447195"/>
                  <a:pt x="5673705" y="3446054"/>
                  <a:pt x="5674399" y="3444466"/>
                </a:cubicBezTo>
                <a:cubicBezTo>
                  <a:pt x="5675094" y="3442879"/>
                  <a:pt x="5675591" y="3440845"/>
                  <a:pt x="5675888" y="3438364"/>
                </a:cubicBezTo>
                <a:cubicBezTo>
                  <a:pt x="5676186" y="3435884"/>
                  <a:pt x="5676334" y="3432957"/>
                  <a:pt x="5676334" y="3429583"/>
                </a:cubicBezTo>
                <a:cubicBezTo>
                  <a:pt x="5676334" y="3426408"/>
                  <a:pt x="5676186" y="3423729"/>
                  <a:pt x="5675888" y="3421546"/>
                </a:cubicBezTo>
                <a:cubicBezTo>
                  <a:pt x="5675591" y="3419364"/>
                  <a:pt x="5675292" y="3417528"/>
                  <a:pt x="5674995" y="3416040"/>
                </a:cubicBezTo>
                <a:cubicBezTo>
                  <a:pt x="5674697" y="3414552"/>
                  <a:pt x="5674201" y="3413212"/>
                  <a:pt x="5673506" y="3412021"/>
                </a:cubicBezTo>
                <a:cubicBezTo>
                  <a:pt x="5672812" y="3410831"/>
                  <a:pt x="5671423" y="3409442"/>
                  <a:pt x="5669339" y="3407854"/>
                </a:cubicBezTo>
                <a:cubicBezTo>
                  <a:pt x="5667256" y="3406267"/>
                  <a:pt x="5664180" y="3404431"/>
                  <a:pt x="5660112" y="3402348"/>
                </a:cubicBezTo>
                <a:cubicBezTo>
                  <a:pt x="5656044" y="3400264"/>
                  <a:pt x="5651133" y="3398330"/>
                  <a:pt x="5645379" y="3396543"/>
                </a:cubicBezTo>
                <a:cubicBezTo>
                  <a:pt x="5639623" y="3394757"/>
                  <a:pt x="5633175" y="3393269"/>
                  <a:pt x="5626030" y="3392079"/>
                </a:cubicBezTo>
                <a:cubicBezTo>
                  <a:pt x="5618887" y="3390888"/>
                  <a:pt x="5611743" y="3390293"/>
                  <a:pt x="5604599" y="3390293"/>
                </a:cubicBezTo>
                <a:close/>
                <a:moveTo>
                  <a:pt x="5220325" y="3390293"/>
                </a:moveTo>
                <a:cubicBezTo>
                  <a:pt x="5214571" y="3390293"/>
                  <a:pt x="5208865" y="3391037"/>
                  <a:pt x="5203210" y="3392525"/>
                </a:cubicBezTo>
                <a:cubicBezTo>
                  <a:pt x="5197554" y="3394013"/>
                  <a:pt x="5191849" y="3396692"/>
                  <a:pt x="5186094" y="3400562"/>
                </a:cubicBezTo>
                <a:cubicBezTo>
                  <a:pt x="5180340" y="3404431"/>
                  <a:pt x="5174238" y="3409739"/>
                  <a:pt x="5167788" y="3416487"/>
                </a:cubicBezTo>
                <a:cubicBezTo>
                  <a:pt x="5161339" y="3423233"/>
                  <a:pt x="5154443" y="3431964"/>
                  <a:pt x="5147101" y="3442680"/>
                </a:cubicBezTo>
                <a:lnTo>
                  <a:pt x="5147101" y="3403687"/>
                </a:lnTo>
                <a:cubicBezTo>
                  <a:pt x="5147101" y="3402100"/>
                  <a:pt x="5146754" y="3400760"/>
                  <a:pt x="5146060" y="3399669"/>
                </a:cubicBezTo>
                <a:cubicBezTo>
                  <a:pt x="5145365" y="3398577"/>
                  <a:pt x="5144224" y="3397585"/>
                  <a:pt x="5142637" y="3396692"/>
                </a:cubicBezTo>
                <a:cubicBezTo>
                  <a:pt x="5141049" y="3395799"/>
                  <a:pt x="5138816" y="3395204"/>
                  <a:pt x="5135939" y="3394906"/>
                </a:cubicBezTo>
                <a:cubicBezTo>
                  <a:pt x="5133062" y="3394609"/>
                  <a:pt x="5129440" y="3394460"/>
                  <a:pt x="5125075" y="3394460"/>
                </a:cubicBezTo>
                <a:cubicBezTo>
                  <a:pt x="5120511" y="3394460"/>
                  <a:pt x="5116840" y="3394609"/>
                  <a:pt x="5114062" y="3394906"/>
                </a:cubicBezTo>
                <a:cubicBezTo>
                  <a:pt x="5111283" y="3395204"/>
                  <a:pt x="5109001" y="3395799"/>
                  <a:pt x="5107216" y="3396692"/>
                </a:cubicBezTo>
                <a:cubicBezTo>
                  <a:pt x="5105429" y="3397585"/>
                  <a:pt x="5104240" y="3398577"/>
                  <a:pt x="5103644" y="3399669"/>
                </a:cubicBezTo>
                <a:cubicBezTo>
                  <a:pt x="5103048" y="3400760"/>
                  <a:pt x="5102751" y="3402100"/>
                  <a:pt x="5102751" y="3403687"/>
                </a:cubicBezTo>
                <a:lnTo>
                  <a:pt x="5102751" y="3671578"/>
                </a:lnTo>
                <a:cubicBezTo>
                  <a:pt x="5102751" y="3673165"/>
                  <a:pt x="5103098" y="3674505"/>
                  <a:pt x="5103792" y="3675596"/>
                </a:cubicBezTo>
                <a:cubicBezTo>
                  <a:pt x="5104487" y="3676687"/>
                  <a:pt x="5105777" y="3677630"/>
                  <a:pt x="5107662" y="3678424"/>
                </a:cubicBezTo>
                <a:cubicBezTo>
                  <a:pt x="5109547" y="3679218"/>
                  <a:pt x="5112078" y="3679813"/>
                  <a:pt x="5115252" y="3680210"/>
                </a:cubicBezTo>
                <a:cubicBezTo>
                  <a:pt x="5118427" y="3680607"/>
                  <a:pt x="5122396" y="3680805"/>
                  <a:pt x="5127158" y="3680805"/>
                </a:cubicBezTo>
                <a:cubicBezTo>
                  <a:pt x="5132120" y="3680805"/>
                  <a:pt x="5136187" y="3680607"/>
                  <a:pt x="5139362" y="3680210"/>
                </a:cubicBezTo>
                <a:cubicBezTo>
                  <a:pt x="5142537" y="3679813"/>
                  <a:pt x="5145018" y="3679218"/>
                  <a:pt x="5146804" y="3678424"/>
                </a:cubicBezTo>
                <a:cubicBezTo>
                  <a:pt x="5148590" y="3677630"/>
                  <a:pt x="5149880" y="3676687"/>
                  <a:pt x="5150673" y="3675596"/>
                </a:cubicBezTo>
                <a:cubicBezTo>
                  <a:pt x="5151467" y="3674505"/>
                  <a:pt x="5151865" y="3673165"/>
                  <a:pt x="5151865" y="3671578"/>
                </a:cubicBezTo>
                <a:lnTo>
                  <a:pt x="5151865" y="3495365"/>
                </a:lnTo>
                <a:cubicBezTo>
                  <a:pt x="5158809" y="3484451"/>
                  <a:pt x="5165159" y="3475224"/>
                  <a:pt x="5170914" y="3467683"/>
                </a:cubicBezTo>
                <a:cubicBezTo>
                  <a:pt x="5176668" y="3460143"/>
                  <a:pt x="5182176" y="3454090"/>
                  <a:pt x="5187434" y="3449526"/>
                </a:cubicBezTo>
                <a:cubicBezTo>
                  <a:pt x="5192692" y="3444962"/>
                  <a:pt x="5197703" y="3441688"/>
                  <a:pt x="5202466" y="3439704"/>
                </a:cubicBezTo>
                <a:cubicBezTo>
                  <a:pt x="5207228" y="3437719"/>
                  <a:pt x="5212090" y="3436727"/>
                  <a:pt x="5217051" y="3436727"/>
                </a:cubicBezTo>
                <a:cubicBezTo>
                  <a:pt x="5221218" y="3436727"/>
                  <a:pt x="5225088" y="3437124"/>
                  <a:pt x="5228659" y="3437918"/>
                </a:cubicBezTo>
                <a:cubicBezTo>
                  <a:pt x="5232232" y="3438711"/>
                  <a:pt x="5235456" y="3439555"/>
                  <a:pt x="5238333" y="3440448"/>
                </a:cubicBezTo>
                <a:cubicBezTo>
                  <a:pt x="5241210" y="3441341"/>
                  <a:pt x="5243790" y="3442234"/>
                  <a:pt x="5246072" y="3443127"/>
                </a:cubicBezTo>
                <a:cubicBezTo>
                  <a:pt x="5248354" y="3444020"/>
                  <a:pt x="5250289" y="3444466"/>
                  <a:pt x="5251876" y="3444466"/>
                </a:cubicBezTo>
                <a:cubicBezTo>
                  <a:pt x="5253464" y="3444466"/>
                  <a:pt x="5254705" y="3444020"/>
                  <a:pt x="5255597" y="3443127"/>
                </a:cubicBezTo>
                <a:cubicBezTo>
                  <a:pt x="5256490" y="3442234"/>
                  <a:pt x="5257235" y="3440944"/>
                  <a:pt x="5257830" y="3439257"/>
                </a:cubicBezTo>
                <a:cubicBezTo>
                  <a:pt x="5258425" y="3437570"/>
                  <a:pt x="5258822" y="3435239"/>
                  <a:pt x="5259020" y="3432262"/>
                </a:cubicBezTo>
                <a:cubicBezTo>
                  <a:pt x="5259218" y="3429286"/>
                  <a:pt x="5259319" y="3425614"/>
                  <a:pt x="5259319" y="3421249"/>
                </a:cubicBezTo>
                <a:cubicBezTo>
                  <a:pt x="5259319" y="3416685"/>
                  <a:pt x="5259268" y="3413063"/>
                  <a:pt x="5259169" y="3410384"/>
                </a:cubicBezTo>
                <a:cubicBezTo>
                  <a:pt x="5259070" y="3407706"/>
                  <a:pt x="5258871" y="3405672"/>
                  <a:pt x="5258574" y="3404283"/>
                </a:cubicBezTo>
                <a:cubicBezTo>
                  <a:pt x="5258276" y="3402893"/>
                  <a:pt x="5257929" y="3401753"/>
                  <a:pt x="5257532" y="3400860"/>
                </a:cubicBezTo>
                <a:cubicBezTo>
                  <a:pt x="5257136" y="3399966"/>
                  <a:pt x="5256341" y="3399024"/>
                  <a:pt x="5255151" y="3398032"/>
                </a:cubicBezTo>
                <a:cubicBezTo>
                  <a:pt x="5253960" y="3397039"/>
                  <a:pt x="5251926" y="3396047"/>
                  <a:pt x="5249049" y="3395055"/>
                </a:cubicBezTo>
                <a:cubicBezTo>
                  <a:pt x="5246171" y="3394063"/>
                  <a:pt x="5242947" y="3393170"/>
                  <a:pt x="5239376" y="3392376"/>
                </a:cubicBezTo>
                <a:cubicBezTo>
                  <a:pt x="5235803" y="3391582"/>
                  <a:pt x="5232380" y="3391037"/>
                  <a:pt x="5229106" y="3390739"/>
                </a:cubicBezTo>
                <a:cubicBezTo>
                  <a:pt x="5225831" y="3390441"/>
                  <a:pt x="5222904" y="3390293"/>
                  <a:pt x="5220325" y="3390293"/>
                </a:cubicBezTo>
                <a:close/>
                <a:moveTo>
                  <a:pt x="4870579" y="3390293"/>
                </a:moveTo>
                <a:cubicBezTo>
                  <a:pt x="4850933" y="3390293"/>
                  <a:pt x="4833173" y="3393716"/>
                  <a:pt x="4817298" y="3400562"/>
                </a:cubicBezTo>
                <a:cubicBezTo>
                  <a:pt x="4801424" y="3407408"/>
                  <a:pt x="4787880" y="3417230"/>
                  <a:pt x="4776668" y="3430030"/>
                </a:cubicBezTo>
                <a:cubicBezTo>
                  <a:pt x="4765456" y="3442829"/>
                  <a:pt x="4756874" y="3458406"/>
                  <a:pt x="4750922" y="3476762"/>
                </a:cubicBezTo>
                <a:cubicBezTo>
                  <a:pt x="4744968" y="3495117"/>
                  <a:pt x="4741991" y="3515804"/>
                  <a:pt x="4741991" y="3538823"/>
                </a:cubicBezTo>
                <a:cubicBezTo>
                  <a:pt x="4741991" y="3563032"/>
                  <a:pt x="4744869" y="3584265"/>
                  <a:pt x="4750623" y="3602521"/>
                </a:cubicBezTo>
                <a:cubicBezTo>
                  <a:pt x="4756378" y="3620778"/>
                  <a:pt x="4764911" y="3635958"/>
                  <a:pt x="4776222" y="3648063"/>
                </a:cubicBezTo>
                <a:cubicBezTo>
                  <a:pt x="4787533" y="3660168"/>
                  <a:pt x="4801473" y="3669296"/>
                  <a:pt x="4818042" y="3675447"/>
                </a:cubicBezTo>
                <a:cubicBezTo>
                  <a:pt x="4834612" y="3681599"/>
                  <a:pt x="4853910" y="3684675"/>
                  <a:pt x="4875937" y="3684675"/>
                </a:cubicBezTo>
                <a:cubicBezTo>
                  <a:pt x="4888636" y="3684675"/>
                  <a:pt x="4900592" y="3683732"/>
                  <a:pt x="4911804" y="3681847"/>
                </a:cubicBezTo>
                <a:cubicBezTo>
                  <a:pt x="4923016" y="3679962"/>
                  <a:pt x="4932888" y="3677829"/>
                  <a:pt x="4941421" y="3675447"/>
                </a:cubicBezTo>
                <a:cubicBezTo>
                  <a:pt x="4949954" y="3673066"/>
                  <a:pt x="4956899" y="3670635"/>
                  <a:pt x="4962257" y="3668155"/>
                </a:cubicBezTo>
                <a:cubicBezTo>
                  <a:pt x="4967615" y="3665674"/>
                  <a:pt x="4970839" y="3663888"/>
                  <a:pt x="4971931" y="3662797"/>
                </a:cubicBezTo>
                <a:cubicBezTo>
                  <a:pt x="4973022" y="3661705"/>
                  <a:pt x="4973916" y="3660564"/>
                  <a:pt x="4974610" y="3659374"/>
                </a:cubicBezTo>
                <a:cubicBezTo>
                  <a:pt x="4975304" y="3658183"/>
                  <a:pt x="4975800" y="3656844"/>
                  <a:pt x="4976098" y="3655355"/>
                </a:cubicBezTo>
                <a:cubicBezTo>
                  <a:pt x="4976396" y="3653867"/>
                  <a:pt x="4976643" y="3652180"/>
                  <a:pt x="4976842" y="3650295"/>
                </a:cubicBezTo>
                <a:cubicBezTo>
                  <a:pt x="4977041" y="3648410"/>
                  <a:pt x="4977140" y="3646178"/>
                  <a:pt x="4977140" y="3643598"/>
                </a:cubicBezTo>
                <a:cubicBezTo>
                  <a:pt x="4977140" y="3640026"/>
                  <a:pt x="4976990" y="3637000"/>
                  <a:pt x="4976692" y="3634520"/>
                </a:cubicBezTo>
                <a:cubicBezTo>
                  <a:pt x="4976391" y="3632039"/>
                  <a:pt x="4975943" y="3630104"/>
                  <a:pt x="4975344" y="3628715"/>
                </a:cubicBezTo>
                <a:cubicBezTo>
                  <a:pt x="4974746" y="3627326"/>
                  <a:pt x="4973899" y="3626284"/>
                  <a:pt x="4972803" y="3625590"/>
                </a:cubicBezTo>
                <a:cubicBezTo>
                  <a:pt x="4971707" y="3624895"/>
                  <a:pt x="4970462" y="3624548"/>
                  <a:pt x="4969066" y="3624548"/>
                </a:cubicBezTo>
                <a:cubicBezTo>
                  <a:pt x="4966673" y="3624548"/>
                  <a:pt x="4963132" y="3625590"/>
                  <a:pt x="4958445" y="3627673"/>
                </a:cubicBezTo>
                <a:cubicBezTo>
                  <a:pt x="4953759" y="3629757"/>
                  <a:pt x="4947776" y="3632089"/>
                  <a:pt x="4940498" y="3634668"/>
                </a:cubicBezTo>
                <a:cubicBezTo>
                  <a:pt x="4933219" y="3637248"/>
                  <a:pt x="4924595" y="3639580"/>
                  <a:pt x="4914625" y="3641663"/>
                </a:cubicBezTo>
                <a:cubicBezTo>
                  <a:pt x="4904655" y="3643747"/>
                  <a:pt x="4893289" y="3644789"/>
                  <a:pt x="4880528" y="3644789"/>
                </a:cubicBezTo>
                <a:cubicBezTo>
                  <a:pt x="4864376" y="3644789"/>
                  <a:pt x="4850717" y="3642507"/>
                  <a:pt x="4839550" y="3637943"/>
                </a:cubicBezTo>
                <a:cubicBezTo>
                  <a:pt x="4828384" y="3633379"/>
                  <a:pt x="4819310" y="3626830"/>
                  <a:pt x="4812331" y="3618297"/>
                </a:cubicBezTo>
                <a:cubicBezTo>
                  <a:pt x="4805352" y="3609764"/>
                  <a:pt x="4800367" y="3599545"/>
                  <a:pt x="4797377" y="3587639"/>
                </a:cubicBezTo>
                <a:cubicBezTo>
                  <a:pt x="4794386" y="3575732"/>
                  <a:pt x="4792890" y="3562338"/>
                  <a:pt x="4792890" y="3547455"/>
                </a:cubicBezTo>
                <a:lnTo>
                  <a:pt x="4969312" y="3547455"/>
                </a:lnTo>
                <a:cubicBezTo>
                  <a:pt x="4974298" y="3547455"/>
                  <a:pt x="4978734" y="3545818"/>
                  <a:pt x="4982621" y="3542544"/>
                </a:cubicBezTo>
                <a:cubicBezTo>
                  <a:pt x="4986507" y="3539270"/>
                  <a:pt x="4988451" y="3533763"/>
                  <a:pt x="4988451" y="3526024"/>
                </a:cubicBezTo>
                <a:lnTo>
                  <a:pt x="4988451" y="3517094"/>
                </a:lnTo>
                <a:cubicBezTo>
                  <a:pt x="4988451" y="3499632"/>
                  <a:pt x="4986218" y="3483211"/>
                  <a:pt x="4981754" y="3467832"/>
                </a:cubicBezTo>
                <a:cubicBezTo>
                  <a:pt x="4977288" y="3452453"/>
                  <a:pt x="4970294" y="3439059"/>
                  <a:pt x="4960769" y="3427648"/>
                </a:cubicBezTo>
                <a:cubicBezTo>
                  <a:pt x="4951244" y="3416238"/>
                  <a:pt x="4939090" y="3407160"/>
                  <a:pt x="4924306" y="3400413"/>
                </a:cubicBezTo>
                <a:cubicBezTo>
                  <a:pt x="4909522" y="3393666"/>
                  <a:pt x="4891613" y="3390293"/>
                  <a:pt x="4870579" y="3390293"/>
                </a:cubicBezTo>
                <a:close/>
                <a:moveTo>
                  <a:pt x="3932069" y="3390293"/>
                </a:moveTo>
                <a:cubicBezTo>
                  <a:pt x="3921750" y="3390293"/>
                  <a:pt x="3911530" y="3391235"/>
                  <a:pt x="3901410" y="3393120"/>
                </a:cubicBezTo>
                <a:cubicBezTo>
                  <a:pt x="3891290" y="3395005"/>
                  <a:pt x="3881963" y="3397387"/>
                  <a:pt x="3873430" y="3400264"/>
                </a:cubicBezTo>
                <a:cubicBezTo>
                  <a:pt x="3864898" y="3403141"/>
                  <a:pt x="3857357" y="3406316"/>
                  <a:pt x="3850809" y="3409789"/>
                </a:cubicBezTo>
                <a:cubicBezTo>
                  <a:pt x="3844260" y="3413262"/>
                  <a:pt x="3839646" y="3416288"/>
                  <a:pt x="3836968" y="3418868"/>
                </a:cubicBezTo>
                <a:cubicBezTo>
                  <a:pt x="3834289" y="3421448"/>
                  <a:pt x="3832602" y="3424176"/>
                  <a:pt x="3831908" y="3427053"/>
                </a:cubicBezTo>
                <a:cubicBezTo>
                  <a:pt x="3831213" y="3429930"/>
                  <a:pt x="3830866" y="3433850"/>
                  <a:pt x="3830866" y="3438811"/>
                </a:cubicBezTo>
                <a:cubicBezTo>
                  <a:pt x="3830866" y="3441787"/>
                  <a:pt x="3831064" y="3444516"/>
                  <a:pt x="3831461" y="3446996"/>
                </a:cubicBezTo>
                <a:cubicBezTo>
                  <a:pt x="3831858" y="3449477"/>
                  <a:pt x="3832503" y="3451511"/>
                  <a:pt x="3833396" y="3453098"/>
                </a:cubicBezTo>
                <a:cubicBezTo>
                  <a:pt x="3834289" y="3454686"/>
                  <a:pt x="3835330" y="3455876"/>
                  <a:pt x="3836521" y="3456670"/>
                </a:cubicBezTo>
                <a:cubicBezTo>
                  <a:pt x="3837712" y="3457464"/>
                  <a:pt x="3839101" y="3457861"/>
                  <a:pt x="3840688" y="3457861"/>
                </a:cubicBezTo>
                <a:cubicBezTo>
                  <a:pt x="3843069" y="3457861"/>
                  <a:pt x="3846691" y="3456422"/>
                  <a:pt x="3851553" y="3453545"/>
                </a:cubicBezTo>
                <a:cubicBezTo>
                  <a:pt x="3856414" y="3450667"/>
                  <a:pt x="3862467" y="3447492"/>
                  <a:pt x="3869710" y="3444020"/>
                </a:cubicBezTo>
                <a:cubicBezTo>
                  <a:pt x="3876953" y="3440547"/>
                  <a:pt x="3885386" y="3437372"/>
                  <a:pt x="3895011" y="3434495"/>
                </a:cubicBezTo>
                <a:cubicBezTo>
                  <a:pt x="3904635" y="3431617"/>
                  <a:pt x="3915499" y="3430179"/>
                  <a:pt x="3927604" y="3430179"/>
                </a:cubicBezTo>
                <a:cubicBezTo>
                  <a:pt x="3938915" y="3430179"/>
                  <a:pt x="3948440" y="3431518"/>
                  <a:pt x="3956179" y="3434197"/>
                </a:cubicBezTo>
                <a:cubicBezTo>
                  <a:pt x="3963918" y="3436876"/>
                  <a:pt x="3970218" y="3440845"/>
                  <a:pt x="3975080" y="3446103"/>
                </a:cubicBezTo>
                <a:cubicBezTo>
                  <a:pt x="3979942" y="3451362"/>
                  <a:pt x="3983464" y="3457960"/>
                  <a:pt x="3985647" y="3465897"/>
                </a:cubicBezTo>
                <a:cubicBezTo>
                  <a:pt x="3987830" y="3473835"/>
                  <a:pt x="3988921" y="3482963"/>
                  <a:pt x="3988921" y="3493282"/>
                </a:cubicBezTo>
                <a:lnTo>
                  <a:pt x="3988921" y="3514118"/>
                </a:lnTo>
                <a:lnTo>
                  <a:pt x="3952012" y="3514118"/>
                </a:lnTo>
                <a:cubicBezTo>
                  <a:pt x="3931176" y="3514118"/>
                  <a:pt x="3912423" y="3515953"/>
                  <a:pt x="3895755" y="3519624"/>
                </a:cubicBezTo>
                <a:cubicBezTo>
                  <a:pt x="3879086" y="3523295"/>
                  <a:pt x="3864997" y="3528802"/>
                  <a:pt x="3853488" y="3536144"/>
                </a:cubicBezTo>
                <a:cubicBezTo>
                  <a:pt x="3841979" y="3543486"/>
                  <a:pt x="3833147" y="3552714"/>
                  <a:pt x="3826996" y="3563826"/>
                </a:cubicBezTo>
                <a:cubicBezTo>
                  <a:pt x="3820845" y="3574939"/>
                  <a:pt x="3817769" y="3588036"/>
                  <a:pt x="3817769" y="3603117"/>
                </a:cubicBezTo>
                <a:cubicBezTo>
                  <a:pt x="3817769" y="3616015"/>
                  <a:pt x="3820001" y="3627525"/>
                  <a:pt x="3824466" y="3637645"/>
                </a:cubicBezTo>
                <a:cubicBezTo>
                  <a:pt x="3828931" y="3647765"/>
                  <a:pt x="3835182" y="3656298"/>
                  <a:pt x="3843218" y="3663243"/>
                </a:cubicBezTo>
                <a:cubicBezTo>
                  <a:pt x="3851255" y="3670189"/>
                  <a:pt x="3860978" y="3675497"/>
                  <a:pt x="3872389" y="3679168"/>
                </a:cubicBezTo>
                <a:cubicBezTo>
                  <a:pt x="3883799" y="3682839"/>
                  <a:pt x="3896548" y="3684675"/>
                  <a:pt x="3910637" y="3684675"/>
                </a:cubicBezTo>
                <a:cubicBezTo>
                  <a:pt x="3926711" y="3684675"/>
                  <a:pt x="3941941" y="3681202"/>
                  <a:pt x="3956328" y="3674257"/>
                </a:cubicBezTo>
                <a:cubicBezTo>
                  <a:pt x="3970714" y="3667311"/>
                  <a:pt x="3983762" y="3657588"/>
                  <a:pt x="3995470" y="3645086"/>
                </a:cubicBezTo>
                <a:lnTo>
                  <a:pt x="3995470" y="3671875"/>
                </a:lnTo>
                <a:cubicBezTo>
                  <a:pt x="3995470" y="3674257"/>
                  <a:pt x="3996164" y="3676043"/>
                  <a:pt x="3997553" y="3677233"/>
                </a:cubicBezTo>
                <a:cubicBezTo>
                  <a:pt x="3998942" y="3678424"/>
                  <a:pt x="4001175" y="3679317"/>
                  <a:pt x="4004250" y="3679912"/>
                </a:cubicBezTo>
                <a:cubicBezTo>
                  <a:pt x="4007326" y="3680507"/>
                  <a:pt x="4011444" y="3680805"/>
                  <a:pt x="4016603" y="3680805"/>
                </a:cubicBezTo>
                <a:cubicBezTo>
                  <a:pt x="4021961" y="3680805"/>
                  <a:pt x="4026029" y="3680507"/>
                  <a:pt x="4028807" y="3679912"/>
                </a:cubicBezTo>
                <a:cubicBezTo>
                  <a:pt x="4031585" y="3679317"/>
                  <a:pt x="4033768" y="3678424"/>
                  <a:pt x="4035355" y="3677233"/>
                </a:cubicBezTo>
                <a:cubicBezTo>
                  <a:pt x="4036943" y="3676043"/>
                  <a:pt x="4037737" y="3674257"/>
                  <a:pt x="4037737" y="3671875"/>
                </a:cubicBezTo>
                <a:lnTo>
                  <a:pt x="4037737" y="3491198"/>
                </a:lnTo>
                <a:cubicBezTo>
                  <a:pt x="4037737" y="3474529"/>
                  <a:pt x="4035851" y="3459944"/>
                  <a:pt x="4032081" y="3447443"/>
                </a:cubicBezTo>
                <a:cubicBezTo>
                  <a:pt x="4028311" y="3434941"/>
                  <a:pt x="4022259" y="3424473"/>
                  <a:pt x="4013924" y="3416040"/>
                </a:cubicBezTo>
                <a:cubicBezTo>
                  <a:pt x="4005590" y="3407606"/>
                  <a:pt x="3994676" y="3401207"/>
                  <a:pt x="3981182" y="3396841"/>
                </a:cubicBezTo>
                <a:cubicBezTo>
                  <a:pt x="3967688" y="3392475"/>
                  <a:pt x="3951317" y="3390293"/>
                  <a:pt x="3932069" y="3390293"/>
                </a:cubicBezTo>
                <a:close/>
                <a:moveTo>
                  <a:pt x="8891617" y="3322725"/>
                </a:moveTo>
                <a:cubicBezTo>
                  <a:pt x="8886854" y="3322725"/>
                  <a:pt x="8882885" y="3322923"/>
                  <a:pt x="8879711" y="3323320"/>
                </a:cubicBezTo>
                <a:cubicBezTo>
                  <a:pt x="8876535" y="3323717"/>
                  <a:pt x="8874005" y="3324362"/>
                  <a:pt x="8872120" y="3325255"/>
                </a:cubicBezTo>
                <a:cubicBezTo>
                  <a:pt x="8870235" y="3326148"/>
                  <a:pt x="8868945" y="3327190"/>
                  <a:pt x="8868251" y="3328380"/>
                </a:cubicBezTo>
                <a:cubicBezTo>
                  <a:pt x="8867557" y="3329571"/>
                  <a:pt x="8867209" y="3330861"/>
                  <a:pt x="8867209" y="3332250"/>
                </a:cubicBezTo>
                <a:lnTo>
                  <a:pt x="8867209" y="3395948"/>
                </a:lnTo>
                <a:lnTo>
                  <a:pt x="8830001" y="3395948"/>
                </a:lnTo>
                <a:cubicBezTo>
                  <a:pt x="8828415" y="3395948"/>
                  <a:pt x="8826976" y="3396295"/>
                  <a:pt x="8825685" y="3396990"/>
                </a:cubicBezTo>
                <a:cubicBezTo>
                  <a:pt x="8824397" y="3397685"/>
                  <a:pt x="8823355" y="3398875"/>
                  <a:pt x="8822561" y="3400562"/>
                </a:cubicBezTo>
                <a:cubicBezTo>
                  <a:pt x="8821767" y="3402248"/>
                  <a:pt x="8821122" y="3404382"/>
                  <a:pt x="8820625" y="3406961"/>
                </a:cubicBezTo>
                <a:cubicBezTo>
                  <a:pt x="8820129" y="3409541"/>
                  <a:pt x="8819881" y="3412716"/>
                  <a:pt x="8819881" y="3416487"/>
                </a:cubicBezTo>
                <a:cubicBezTo>
                  <a:pt x="8819881" y="3423630"/>
                  <a:pt x="8820775" y="3428789"/>
                  <a:pt x="8822561" y="3431964"/>
                </a:cubicBezTo>
                <a:cubicBezTo>
                  <a:pt x="8824347" y="3435139"/>
                  <a:pt x="8826727" y="3436727"/>
                  <a:pt x="8829704" y="3436727"/>
                </a:cubicBezTo>
                <a:lnTo>
                  <a:pt x="8867209" y="3436727"/>
                </a:lnTo>
                <a:lnTo>
                  <a:pt x="8867209" y="3593294"/>
                </a:lnTo>
                <a:cubicBezTo>
                  <a:pt x="8867209" y="3608772"/>
                  <a:pt x="8868647" y="3622216"/>
                  <a:pt x="8871525" y="3633627"/>
                </a:cubicBezTo>
                <a:cubicBezTo>
                  <a:pt x="8874403" y="3645037"/>
                  <a:pt x="8879016" y="3654463"/>
                  <a:pt x="8885366" y="3661904"/>
                </a:cubicBezTo>
                <a:cubicBezTo>
                  <a:pt x="8891716" y="3669345"/>
                  <a:pt x="8899852" y="3674902"/>
                  <a:pt x="8909773" y="3678573"/>
                </a:cubicBezTo>
                <a:cubicBezTo>
                  <a:pt x="8919695" y="3682244"/>
                  <a:pt x="8931602" y="3684079"/>
                  <a:pt x="8945493" y="3684079"/>
                </a:cubicBezTo>
                <a:cubicBezTo>
                  <a:pt x="8950057" y="3684079"/>
                  <a:pt x="8954621" y="3683782"/>
                  <a:pt x="8959185" y="3683186"/>
                </a:cubicBezTo>
                <a:cubicBezTo>
                  <a:pt x="8963749" y="3682591"/>
                  <a:pt x="8968065" y="3681847"/>
                  <a:pt x="8972133" y="3680954"/>
                </a:cubicBezTo>
                <a:cubicBezTo>
                  <a:pt x="8976201" y="3680061"/>
                  <a:pt x="8979822" y="3678920"/>
                  <a:pt x="8982997" y="3677531"/>
                </a:cubicBezTo>
                <a:cubicBezTo>
                  <a:pt x="8986173" y="3676142"/>
                  <a:pt x="8988553" y="3674654"/>
                  <a:pt x="8990141" y="3673066"/>
                </a:cubicBezTo>
                <a:cubicBezTo>
                  <a:pt x="8991729" y="3671479"/>
                  <a:pt x="8992919" y="3668998"/>
                  <a:pt x="8993713" y="3665625"/>
                </a:cubicBezTo>
                <a:cubicBezTo>
                  <a:pt x="8994507" y="3662251"/>
                  <a:pt x="8994903" y="3657687"/>
                  <a:pt x="8994903" y="3651932"/>
                </a:cubicBezTo>
                <a:cubicBezTo>
                  <a:pt x="8994903" y="3648361"/>
                  <a:pt x="8994705" y="3645384"/>
                  <a:pt x="8994308" y="3643003"/>
                </a:cubicBezTo>
                <a:cubicBezTo>
                  <a:pt x="8993911" y="3640621"/>
                  <a:pt x="8993465" y="3638736"/>
                  <a:pt x="8992969" y="3637347"/>
                </a:cubicBezTo>
                <a:cubicBezTo>
                  <a:pt x="8992473" y="3635958"/>
                  <a:pt x="8991778" y="3635016"/>
                  <a:pt x="8990885" y="3634520"/>
                </a:cubicBezTo>
                <a:cubicBezTo>
                  <a:pt x="8989992" y="3634023"/>
                  <a:pt x="8989049" y="3633775"/>
                  <a:pt x="8988057" y="3633775"/>
                </a:cubicBezTo>
                <a:cubicBezTo>
                  <a:pt x="8986470" y="3633775"/>
                  <a:pt x="8984684" y="3634222"/>
                  <a:pt x="8982699" y="3635115"/>
                </a:cubicBezTo>
                <a:cubicBezTo>
                  <a:pt x="8980715" y="3636008"/>
                  <a:pt x="8978334" y="3636950"/>
                  <a:pt x="8975555" y="3637943"/>
                </a:cubicBezTo>
                <a:cubicBezTo>
                  <a:pt x="8972778" y="3638935"/>
                  <a:pt x="8969603" y="3639877"/>
                  <a:pt x="8966031" y="3640770"/>
                </a:cubicBezTo>
                <a:cubicBezTo>
                  <a:pt x="8962459" y="3641663"/>
                  <a:pt x="8958391" y="3642110"/>
                  <a:pt x="8953827" y="3642110"/>
                </a:cubicBezTo>
                <a:cubicBezTo>
                  <a:pt x="8939738" y="3642110"/>
                  <a:pt x="8929965" y="3637397"/>
                  <a:pt x="8924507" y="3627971"/>
                </a:cubicBezTo>
                <a:cubicBezTo>
                  <a:pt x="8919051" y="3618545"/>
                  <a:pt x="8916322" y="3604605"/>
                  <a:pt x="8916322" y="3586150"/>
                </a:cubicBezTo>
                <a:lnTo>
                  <a:pt x="8916322" y="3436727"/>
                </a:lnTo>
                <a:lnTo>
                  <a:pt x="8985081" y="3436727"/>
                </a:lnTo>
                <a:cubicBezTo>
                  <a:pt x="8988057" y="3436727"/>
                  <a:pt x="8990439" y="3435139"/>
                  <a:pt x="8992225" y="3431964"/>
                </a:cubicBezTo>
                <a:cubicBezTo>
                  <a:pt x="8994011" y="3428789"/>
                  <a:pt x="8994903" y="3423630"/>
                  <a:pt x="8994903" y="3416487"/>
                </a:cubicBezTo>
                <a:cubicBezTo>
                  <a:pt x="8994903" y="3412716"/>
                  <a:pt x="8994705" y="3409541"/>
                  <a:pt x="8994308" y="3406961"/>
                </a:cubicBezTo>
                <a:cubicBezTo>
                  <a:pt x="8993911" y="3404382"/>
                  <a:pt x="8993266" y="3402248"/>
                  <a:pt x="8992373" y="3400562"/>
                </a:cubicBezTo>
                <a:cubicBezTo>
                  <a:pt x="8991481" y="3398875"/>
                  <a:pt x="8990439" y="3397685"/>
                  <a:pt x="8989248" y="3396990"/>
                </a:cubicBezTo>
                <a:cubicBezTo>
                  <a:pt x="8988057" y="3396295"/>
                  <a:pt x="8986669" y="3395948"/>
                  <a:pt x="8985081" y="3395948"/>
                </a:cubicBezTo>
                <a:lnTo>
                  <a:pt x="8916322" y="3395948"/>
                </a:lnTo>
                <a:lnTo>
                  <a:pt x="8916322" y="3332250"/>
                </a:lnTo>
                <a:cubicBezTo>
                  <a:pt x="8916322" y="3330861"/>
                  <a:pt x="8915925" y="3329571"/>
                  <a:pt x="8915131" y="3328380"/>
                </a:cubicBezTo>
                <a:cubicBezTo>
                  <a:pt x="8914338" y="3327190"/>
                  <a:pt x="8913048" y="3326148"/>
                  <a:pt x="8911262" y="3325255"/>
                </a:cubicBezTo>
                <a:cubicBezTo>
                  <a:pt x="8909476" y="3324362"/>
                  <a:pt x="8906996" y="3323717"/>
                  <a:pt x="8903821" y="3323320"/>
                </a:cubicBezTo>
                <a:cubicBezTo>
                  <a:pt x="8900645" y="3322923"/>
                  <a:pt x="8896578" y="3322725"/>
                  <a:pt x="8891617" y="3322725"/>
                </a:cubicBezTo>
                <a:close/>
                <a:moveTo>
                  <a:pt x="4195792" y="3322725"/>
                </a:moveTo>
                <a:cubicBezTo>
                  <a:pt x="4191030" y="3322725"/>
                  <a:pt x="4187061" y="3322923"/>
                  <a:pt x="4183886" y="3323320"/>
                </a:cubicBezTo>
                <a:cubicBezTo>
                  <a:pt x="4180711" y="3323717"/>
                  <a:pt x="4178181" y="3324362"/>
                  <a:pt x="4176296" y="3325255"/>
                </a:cubicBezTo>
                <a:cubicBezTo>
                  <a:pt x="4174411" y="3326148"/>
                  <a:pt x="4173120" y="3327190"/>
                  <a:pt x="4172426" y="3328380"/>
                </a:cubicBezTo>
                <a:cubicBezTo>
                  <a:pt x="4171731" y="3329571"/>
                  <a:pt x="4171384" y="3330861"/>
                  <a:pt x="4171384" y="3332250"/>
                </a:cubicBezTo>
                <a:lnTo>
                  <a:pt x="4171384" y="3395948"/>
                </a:lnTo>
                <a:lnTo>
                  <a:pt x="4134177" y="3395948"/>
                </a:lnTo>
                <a:cubicBezTo>
                  <a:pt x="4132590" y="3395948"/>
                  <a:pt x="4131151" y="3396295"/>
                  <a:pt x="4129861" y="3396990"/>
                </a:cubicBezTo>
                <a:cubicBezTo>
                  <a:pt x="4128571" y="3397685"/>
                  <a:pt x="4127530" y="3398875"/>
                  <a:pt x="4126736" y="3400562"/>
                </a:cubicBezTo>
                <a:cubicBezTo>
                  <a:pt x="4125942" y="3402248"/>
                  <a:pt x="4125297" y="3404382"/>
                  <a:pt x="4124801" y="3406961"/>
                </a:cubicBezTo>
                <a:cubicBezTo>
                  <a:pt x="4124306" y="3409541"/>
                  <a:pt x="4124057" y="3412716"/>
                  <a:pt x="4124057" y="3416487"/>
                </a:cubicBezTo>
                <a:cubicBezTo>
                  <a:pt x="4124057" y="3423630"/>
                  <a:pt x="4124950" y="3428789"/>
                  <a:pt x="4126736" y="3431964"/>
                </a:cubicBezTo>
                <a:cubicBezTo>
                  <a:pt x="4128522" y="3435139"/>
                  <a:pt x="4130903" y="3436727"/>
                  <a:pt x="4133880" y="3436727"/>
                </a:cubicBezTo>
                <a:lnTo>
                  <a:pt x="4171384" y="3436727"/>
                </a:lnTo>
                <a:lnTo>
                  <a:pt x="4171384" y="3593294"/>
                </a:lnTo>
                <a:cubicBezTo>
                  <a:pt x="4171384" y="3608772"/>
                  <a:pt x="4172823" y="3622216"/>
                  <a:pt x="4175700" y="3633627"/>
                </a:cubicBezTo>
                <a:cubicBezTo>
                  <a:pt x="4178578" y="3645037"/>
                  <a:pt x="4183191" y="3654463"/>
                  <a:pt x="4189541" y="3661904"/>
                </a:cubicBezTo>
                <a:cubicBezTo>
                  <a:pt x="4195891" y="3669345"/>
                  <a:pt x="4204027" y="3674902"/>
                  <a:pt x="4213949" y="3678573"/>
                </a:cubicBezTo>
                <a:cubicBezTo>
                  <a:pt x="4223871" y="3682244"/>
                  <a:pt x="4235777" y="3684079"/>
                  <a:pt x="4249668" y="3684079"/>
                </a:cubicBezTo>
                <a:cubicBezTo>
                  <a:pt x="4254232" y="3684079"/>
                  <a:pt x="4258796" y="3683782"/>
                  <a:pt x="4263360" y="3683186"/>
                </a:cubicBezTo>
                <a:cubicBezTo>
                  <a:pt x="4267924" y="3682591"/>
                  <a:pt x="4272241" y="3681847"/>
                  <a:pt x="4276308" y="3680954"/>
                </a:cubicBezTo>
                <a:cubicBezTo>
                  <a:pt x="4280376" y="3680061"/>
                  <a:pt x="4283997" y="3678920"/>
                  <a:pt x="4287173" y="3677531"/>
                </a:cubicBezTo>
                <a:cubicBezTo>
                  <a:pt x="4290348" y="3676142"/>
                  <a:pt x="4292729" y="3674654"/>
                  <a:pt x="4294316" y="3673066"/>
                </a:cubicBezTo>
                <a:cubicBezTo>
                  <a:pt x="4295904" y="3671479"/>
                  <a:pt x="4297094" y="3668998"/>
                  <a:pt x="4297888" y="3665625"/>
                </a:cubicBezTo>
                <a:cubicBezTo>
                  <a:pt x="4298682" y="3662251"/>
                  <a:pt x="4299079" y="3657687"/>
                  <a:pt x="4299079" y="3651932"/>
                </a:cubicBezTo>
                <a:cubicBezTo>
                  <a:pt x="4299079" y="3648361"/>
                  <a:pt x="4298880" y="3645384"/>
                  <a:pt x="4298483" y="3643003"/>
                </a:cubicBezTo>
                <a:cubicBezTo>
                  <a:pt x="4298087" y="3640621"/>
                  <a:pt x="4297640" y="3638736"/>
                  <a:pt x="4297145" y="3637347"/>
                </a:cubicBezTo>
                <a:cubicBezTo>
                  <a:pt x="4296648" y="3635958"/>
                  <a:pt x="4295953" y="3635016"/>
                  <a:pt x="4295060" y="3634520"/>
                </a:cubicBezTo>
                <a:cubicBezTo>
                  <a:pt x="4294167" y="3634023"/>
                  <a:pt x="4293225" y="3633775"/>
                  <a:pt x="4292233" y="3633775"/>
                </a:cubicBezTo>
                <a:cubicBezTo>
                  <a:pt x="4290645" y="3633775"/>
                  <a:pt x="4288859" y="3634222"/>
                  <a:pt x="4286875" y="3635115"/>
                </a:cubicBezTo>
                <a:cubicBezTo>
                  <a:pt x="4284891" y="3636008"/>
                  <a:pt x="4282510" y="3636950"/>
                  <a:pt x="4279732" y="3637943"/>
                </a:cubicBezTo>
                <a:cubicBezTo>
                  <a:pt x="4276953" y="3638935"/>
                  <a:pt x="4273778" y="3639877"/>
                  <a:pt x="4270206" y="3640770"/>
                </a:cubicBezTo>
                <a:cubicBezTo>
                  <a:pt x="4266634" y="3641663"/>
                  <a:pt x="4262567" y="3642110"/>
                  <a:pt x="4258002" y="3642110"/>
                </a:cubicBezTo>
                <a:cubicBezTo>
                  <a:pt x="4243913" y="3642110"/>
                  <a:pt x="4234140" y="3637397"/>
                  <a:pt x="4228683" y="3627971"/>
                </a:cubicBezTo>
                <a:cubicBezTo>
                  <a:pt x="4223226" y="3618545"/>
                  <a:pt x="4220498" y="3604605"/>
                  <a:pt x="4220498" y="3586150"/>
                </a:cubicBezTo>
                <a:lnTo>
                  <a:pt x="4220498" y="3436727"/>
                </a:lnTo>
                <a:lnTo>
                  <a:pt x="4289256" y="3436727"/>
                </a:lnTo>
                <a:cubicBezTo>
                  <a:pt x="4292233" y="3436727"/>
                  <a:pt x="4294615" y="3435139"/>
                  <a:pt x="4296400" y="3431964"/>
                </a:cubicBezTo>
                <a:cubicBezTo>
                  <a:pt x="4298186" y="3428789"/>
                  <a:pt x="4299079" y="3423630"/>
                  <a:pt x="4299079" y="3416487"/>
                </a:cubicBezTo>
                <a:cubicBezTo>
                  <a:pt x="4299079" y="3412716"/>
                  <a:pt x="4298880" y="3409541"/>
                  <a:pt x="4298483" y="3406961"/>
                </a:cubicBezTo>
                <a:cubicBezTo>
                  <a:pt x="4298087" y="3404382"/>
                  <a:pt x="4297442" y="3402248"/>
                  <a:pt x="4296549" y="3400562"/>
                </a:cubicBezTo>
                <a:cubicBezTo>
                  <a:pt x="4295656" y="3398875"/>
                  <a:pt x="4294615" y="3397685"/>
                  <a:pt x="4293423" y="3396990"/>
                </a:cubicBezTo>
                <a:cubicBezTo>
                  <a:pt x="4292233" y="3396295"/>
                  <a:pt x="4290844" y="3395948"/>
                  <a:pt x="4289256" y="3395948"/>
                </a:cubicBezTo>
                <a:lnTo>
                  <a:pt x="4220498" y="3395948"/>
                </a:lnTo>
                <a:lnTo>
                  <a:pt x="4220498" y="3332250"/>
                </a:lnTo>
                <a:cubicBezTo>
                  <a:pt x="4220498" y="3330861"/>
                  <a:pt x="4220101" y="3329571"/>
                  <a:pt x="4219308" y="3328380"/>
                </a:cubicBezTo>
                <a:cubicBezTo>
                  <a:pt x="4218513" y="3327190"/>
                  <a:pt x="4217223" y="3326148"/>
                  <a:pt x="4215437" y="3325255"/>
                </a:cubicBezTo>
                <a:cubicBezTo>
                  <a:pt x="4213651" y="3324362"/>
                  <a:pt x="4211171" y="3323717"/>
                  <a:pt x="4207996" y="3323320"/>
                </a:cubicBezTo>
                <a:cubicBezTo>
                  <a:pt x="4204821" y="3322923"/>
                  <a:pt x="4200753" y="3322725"/>
                  <a:pt x="4195792" y="3322725"/>
                </a:cubicBezTo>
                <a:close/>
                <a:moveTo>
                  <a:pt x="3565357" y="3293852"/>
                </a:moveTo>
                <a:cubicBezTo>
                  <a:pt x="3560792" y="3293852"/>
                  <a:pt x="3556476" y="3295390"/>
                  <a:pt x="3552408" y="3298466"/>
                </a:cubicBezTo>
                <a:cubicBezTo>
                  <a:pt x="3548340" y="3301542"/>
                  <a:pt x="3546307" y="3306949"/>
                  <a:pt x="3546307" y="3314688"/>
                </a:cubicBezTo>
                <a:lnTo>
                  <a:pt x="3546307" y="3671280"/>
                </a:lnTo>
                <a:cubicBezTo>
                  <a:pt x="3546307" y="3672669"/>
                  <a:pt x="3546703" y="3674009"/>
                  <a:pt x="3547497" y="3675298"/>
                </a:cubicBezTo>
                <a:cubicBezTo>
                  <a:pt x="3548291" y="3676588"/>
                  <a:pt x="3549680" y="3677580"/>
                  <a:pt x="3551664" y="3678275"/>
                </a:cubicBezTo>
                <a:cubicBezTo>
                  <a:pt x="3553649" y="3678970"/>
                  <a:pt x="3556327" y="3679565"/>
                  <a:pt x="3559701" y="3680061"/>
                </a:cubicBezTo>
                <a:cubicBezTo>
                  <a:pt x="3563074" y="3680557"/>
                  <a:pt x="3567142" y="3680805"/>
                  <a:pt x="3571905" y="3680805"/>
                </a:cubicBezTo>
                <a:cubicBezTo>
                  <a:pt x="3577064" y="3680805"/>
                  <a:pt x="3581232" y="3680557"/>
                  <a:pt x="3584406" y="3680061"/>
                </a:cubicBezTo>
                <a:cubicBezTo>
                  <a:pt x="3587582" y="3679565"/>
                  <a:pt x="3590161" y="3678970"/>
                  <a:pt x="3592145" y="3678275"/>
                </a:cubicBezTo>
                <a:cubicBezTo>
                  <a:pt x="3594130" y="3677580"/>
                  <a:pt x="3595519" y="3676588"/>
                  <a:pt x="3596312" y="3675298"/>
                </a:cubicBezTo>
                <a:cubicBezTo>
                  <a:pt x="3597106" y="3674009"/>
                  <a:pt x="3597503" y="3672669"/>
                  <a:pt x="3597503" y="3671280"/>
                </a:cubicBezTo>
                <a:lnTo>
                  <a:pt x="3597503" y="3510843"/>
                </a:lnTo>
                <a:lnTo>
                  <a:pt x="3730853" y="3510843"/>
                </a:lnTo>
                <a:cubicBezTo>
                  <a:pt x="3732242" y="3510843"/>
                  <a:pt x="3733582" y="3510397"/>
                  <a:pt x="3734871" y="3509504"/>
                </a:cubicBezTo>
                <a:cubicBezTo>
                  <a:pt x="3736161" y="3508611"/>
                  <a:pt x="3737302" y="3507321"/>
                  <a:pt x="3738295" y="3505634"/>
                </a:cubicBezTo>
                <a:cubicBezTo>
                  <a:pt x="3739287" y="3503948"/>
                  <a:pt x="3739981" y="3501765"/>
                  <a:pt x="3740378" y="3499086"/>
                </a:cubicBezTo>
                <a:cubicBezTo>
                  <a:pt x="3740775" y="3496407"/>
                  <a:pt x="3740973" y="3493182"/>
                  <a:pt x="3740973" y="3489412"/>
                </a:cubicBezTo>
                <a:cubicBezTo>
                  <a:pt x="3740973" y="3485245"/>
                  <a:pt x="3740775" y="3481822"/>
                  <a:pt x="3740378" y="3479143"/>
                </a:cubicBezTo>
                <a:cubicBezTo>
                  <a:pt x="3739981" y="3476464"/>
                  <a:pt x="3739287" y="3474331"/>
                  <a:pt x="3738295" y="3472743"/>
                </a:cubicBezTo>
                <a:cubicBezTo>
                  <a:pt x="3737302" y="3471156"/>
                  <a:pt x="3736161" y="3470015"/>
                  <a:pt x="3734871" y="3469320"/>
                </a:cubicBezTo>
                <a:cubicBezTo>
                  <a:pt x="3733582" y="3468626"/>
                  <a:pt x="3732242" y="3468279"/>
                  <a:pt x="3730853" y="3468279"/>
                </a:cubicBezTo>
                <a:lnTo>
                  <a:pt x="3597503" y="3468279"/>
                </a:lnTo>
                <a:lnTo>
                  <a:pt x="3597503" y="3337310"/>
                </a:lnTo>
                <a:lnTo>
                  <a:pt x="3738592" y="3337310"/>
                </a:lnTo>
                <a:cubicBezTo>
                  <a:pt x="3739981" y="3337310"/>
                  <a:pt x="3741321" y="3336913"/>
                  <a:pt x="3742610" y="3336119"/>
                </a:cubicBezTo>
                <a:cubicBezTo>
                  <a:pt x="3743901" y="3335325"/>
                  <a:pt x="3745041" y="3334085"/>
                  <a:pt x="3746034" y="3332398"/>
                </a:cubicBezTo>
                <a:cubicBezTo>
                  <a:pt x="3747026" y="3330712"/>
                  <a:pt x="3747721" y="3328479"/>
                  <a:pt x="3748117" y="3325701"/>
                </a:cubicBezTo>
                <a:cubicBezTo>
                  <a:pt x="3748514" y="3322923"/>
                  <a:pt x="3748713" y="3319649"/>
                  <a:pt x="3748713" y="3315879"/>
                </a:cubicBezTo>
                <a:cubicBezTo>
                  <a:pt x="3748713" y="3312108"/>
                  <a:pt x="3748514" y="3308784"/>
                  <a:pt x="3748117" y="3305907"/>
                </a:cubicBezTo>
                <a:cubicBezTo>
                  <a:pt x="3747721" y="3303030"/>
                  <a:pt x="3747026" y="3300698"/>
                  <a:pt x="3746034" y="3298912"/>
                </a:cubicBezTo>
                <a:cubicBezTo>
                  <a:pt x="3745041" y="3297126"/>
                  <a:pt x="3743901" y="3295836"/>
                  <a:pt x="3742610" y="3295043"/>
                </a:cubicBezTo>
                <a:cubicBezTo>
                  <a:pt x="3741321" y="3294249"/>
                  <a:pt x="3739981" y="3293852"/>
                  <a:pt x="3738592" y="3293852"/>
                </a:cubicBezTo>
                <a:close/>
                <a:moveTo>
                  <a:pt x="2520015" y="3293852"/>
                </a:moveTo>
                <a:cubicBezTo>
                  <a:pt x="2514574" y="3293852"/>
                  <a:pt x="2509637" y="3295638"/>
                  <a:pt x="2505205" y="3299210"/>
                </a:cubicBezTo>
                <a:cubicBezTo>
                  <a:pt x="2500773" y="3302782"/>
                  <a:pt x="2498557" y="3308735"/>
                  <a:pt x="2498557" y="3317069"/>
                </a:cubicBezTo>
                <a:lnTo>
                  <a:pt x="2498557" y="3671280"/>
                </a:lnTo>
                <a:cubicBezTo>
                  <a:pt x="2498557" y="3672868"/>
                  <a:pt x="2498914" y="3674257"/>
                  <a:pt x="2499628" y="3675447"/>
                </a:cubicBezTo>
                <a:cubicBezTo>
                  <a:pt x="2500343" y="3676638"/>
                  <a:pt x="2501672" y="3677580"/>
                  <a:pt x="2503614" y="3678275"/>
                </a:cubicBezTo>
                <a:cubicBezTo>
                  <a:pt x="2505557" y="3678970"/>
                  <a:pt x="2508163" y="3679565"/>
                  <a:pt x="2511432" y="3680061"/>
                </a:cubicBezTo>
                <a:cubicBezTo>
                  <a:pt x="2514702" y="3680557"/>
                  <a:pt x="2518789" y="3680805"/>
                  <a:pt x="2523695" y="3680805"/>
                </a:cubicBezTo>
                <a:cubicBezTo>
                  <a:pt x="2528804" y="3680805"/>
                  <a:pt x="2532994" y="3680557"/>
                  <a:pt x="2536264" y="3680061"/>
                </a:cubicBezTo>
                <a:cubicBezTo>
                  <a:pt x="2539533" y="3679565"/>
                  <a:pt x="2542190" y="3678970"/>
                  <a:pt x="2544235" y="3678275"/>
                </a:cubicBezTo>
                <a:cubicBezTo>
                  <a:pt x="2546280" y="3677580"/>
                  <a:pt x="2547711" y="3676638"/>
                  <a:pt x="2548528" y="3675447"/>
                </a:cubicBezTo>
                <a:cubicBezTo>
                  <a:pt x="2549344" y="3674257"/>
                  <a:pt x="2549753" y="3672868"/>
                  <a:pt x="2549753" y="3671280"/>
                </a:cubicBezTo>
                <a:lnTo>
                  <a:pt x="2549753" y="3335821"/>
                </a:lnTo>
                <a:lnTo>
                  <a:pt x="2550051" y="3335821"/>
                </a:lnTo>
                <a:lnTo>
                  <a:pt x="2679829" y="3672768"/>
                </a:lnTo>
                <a:cubicBezTo>
                  <a:pt x="2680226" y="3673959"/>
                  <a:pt x="2680970" y="3675050"/>
                  <a:pt x="2682061" y="3676043"/>
                </a:cubicBezTo>
                <a:cubicBezTo>
                  <a:pt x="2683153" y="3677035"/>
                  <a:pt x="2684691" y="3677878"/>
                  <a:pt x="2686675" y="3678573"/>
                </a:cubicBezTo>
                <a:cubicBezTo>
                  <a:pt x="2688659" y="3679267"/>
                  <a:pt x="2691140" y="3679813"/>
                  <a:pt x="2694116" y="3680210"/>
                </a:cubicBezTo>
                <a:cubicBezTo>
                  <a:pt x="2697093" y="3680607"/>
                  <a:pt x="2700665" y="3680805"/>
                  <a:pt x="2704832" y="3680805"/>
                </a:cubicBezTo>
                <a:cubicBezTo>
                  <a:pt x="2708801" y="3680805"/>
                  <a:pt x="2712224" y="3680656"/>
                  <a:pt x="2715101" y="3680359"/>
                </a:cubicBezTo>
                <a:cubicBezTo>
                  <a:pt x="2717979" y="3680061"/>
                  <a:pt x="2720459" y="3679565"/>
                  <a:pt x="2722542" y="3678870"/>
                </a:cubicBezTo>
                <a:cubicBezTo>
                  <a:pt x="2724626" y="3678176"/>
                  <a:pt x="2726214" y="3677332"/>
                  <a:pt x="2727305" y="3676340"/>
                </a:cubicBezTo>
                <a:cubicBezTo>
                  <a:pt x="2728396" y="3675348"/>
                  <a:pt x="2729240" y="3674157"/>
                  <a:pt x="2729835" y="3672768"/>
                </a:cubicBezTo>
                <a:lnTo>
                  <a:pt x="2865566" y="3335821"/>
                </a:lnTo>
                <a:lnTo>
                  <a:pt x="2866162" y="3335821"/>
                </a:lnTo>
                <a:lnTo>
                  <a:pt x="2866162" y="3671280"/>
                </a:lnTo>
                <a:cubicBezTo>
                  <a:pt x="2866162" y="3672868"/>
                  <a:pt x="2866570" y="3674257"/>
                  <a:pt x="2867387" y="3675447"/>
                </a:cubicBezTo>
                <a:cubicBezTo>
                  <a:pt x="2868204" y="3676638"/>
                  <a:pt x="2869584" y="3677580"/>
                  <a:pt x="2871526" y="3678275"/>
                </a:cubicBezTo>
                <a:cubicBezTo>
                  <a:pt x="2873469" y="3678970"/>
                  <a:pt x="2876126" y="3679565"/>
                  <a:pt x="2879498" y="3680061"/>
                </a:cubicBezTo>
                <a:cubicBezTo>
                  <a:pt x="2882870" y="3680557"/>
                  <a:pt x="2886906" y="3680805"/>
                  <a:pt x="2891606" y="3680805"/>
                </a:cubicBezTo>
                <a:cubicBezTo>
                  <a:pt x="2896716" y="3680805"/>
                  <a:pt x="2900855" y="3680557"/>
                  <a:pt x="2904022" y="3680061"/>
                </a:cubicBezTo>
                <a:cubicBezTo>
                  <a:pt x="2907189" y="3679565"/>
                  <a:pt x="2909796" y="3678970"/>
                  <a:pt x="2911840" y="3678275"/>
                </a:cubicBezTo>
                <a:cubicBezTo>
                  <a:pt x="2913885" y="3677580"/>
                  <a:pt x="2915316" y="3676638"/>
                  <a:pt x="2916133" y="3675447"/>
                </a:cubicBezTo>
                <a:cubicBezTo>
                  <a:pt x="2916950" y="3674257"/>
                  <a:pt x="2917359" y="3672868"/>
                  <a:pt x="2917359" y="3671280"/>
                </a:cubicBezTo>
                <a:lnTo>
                  <a:pt x="2917359" y="3317069"/>
                </a:lnTo>
                <a:cubicBezTo>
                  <a:pt x="2917359" y="3312902"/>
                  <a:pt x="2916754" y="3309380"/>
                  <a:pt x="2915545" y="3306503"/>
                </a:cubicBezTo>
                <a:cubicBezTo>
                  <a:pt x="2914335" y="3303625"/>
                  <a:pt x="2912773" y="3301244"/>
                  <a:pt x="2910857" y="3299359"/>
                </a:cubicBezTo>
                <a:cubicBezTo>
                  <a:pt x="2908940" y="3297474"/>
                  <a:pt x="2906622" y="3296084"/>
                  <a:pt x="2903902" y="3295191"/>
                </a:cubicBezTo>
                <a:cubicBezTo>
                  <a:pt x="2901180" y="3294298"/>
                  <a:pt x="2898307" y="3293852"/>
                  <a:pt x="2895281" y="3293852"/>
                </a:cubicBezTo>
                <a:lnTo>
                  <a:pt x="2862320" y="3293852"/>
                </a:lnTo>
                <a:cubicBezTo>
                  <a:pt x="2857279" y="3293852"/>
                  <a:pt x="2852843" y="3294398"/>
                  <a:pt x="2849014" y="3295489"/>
                </a:cubicBezTo>
                <a:cubicBezTo>
                  <a:pt x="2845185" y="3296581"/>
                  <a:pt x="2841707" y="3298366"/>
                  <a:pt x="2838582" y="3300847"/>
                </a:cubicBezTo>
                <a:cubicBezTo>
                  <a:pt x="2835457" y="3303327"/>
                  <a:pt x="2832583" y="3306651"/>
                  <a:pt x="2829962" y="3310818"/>
                </a:cubicBezTo>
                <a:cubicBezTo>
                  <a:pt x="2827340" y="3314986"/>
                  <a:pt x="2824921" y="3320046"/>
                  <a:pt x="2822704" y="3325999"/>
                </a:cubicBezTo>
                <a:lnTo>
                  <a:pt x="2708106" y="3604010"/>
                </a:lnTo>
                <a:lnTo>
                  <a:pt x="2706618" y="3604010"/>
                </a:lnTo>
                <a:lnTo>
                  <a:pt x="2596485" y="3325106"/>
                </a:lnTo>
                <a:cubicBezTo>
                  <a:pt x="2594671" y="3319748"/>
                  <a:pt x="2592555" y="3315085"/>
                  <a:pt x="2590137" y="3311116"/>
                </a:cubicBezTo>
                <a:cubicBezTo>
                  <a:pt x="2587719" y="3307147"/>
                  <a:pt x="2584696" y="3303873"/>
                  <a:pt x="2581070" y="3301293"/>
                </a:cubicBezTo>
                <a:cubicBezTo>
                  <a:pt x="2577444" y="3298714"/>
                  <a:pt x="2573212" y="3296829"/>
                  <a:pt x="2568375" y="3295638"/>
                </a:cubicBezTo>
                <a:cubicBezTo>
                  <a:pt x="2563538" y="3294447"/>
                  <a:pt x="2557897" y="3293852"/>
                  <a:pt x="2551450" y="3293852"/>
                </a:cubicBezTo>
                <a:close/>
                <a:moveTo>
                  <a:pt x="7953404" y="3292066"/>
                </a:moveTo>
                <a:cubicBezTo>
                  <a:pt x="7948642" y="3292066"/>
                  <a:pt x="7944574" y="3292314"/>
                  <a:pt x="7941200" y="3292810"/>
                </a:cubicBezTo>
                <a:cubicBezTo>
                  <a:pt x="7937827" y="3293306"/>
                  <a:pt x="7935148" y="3293902"/>
                  <a:pt x="7933164" y="3294596"/>
                </a:cubicBezTo>
                <a:cubicBezTo>
                  <a:pt x="7931180" y="3295291"/>
                  <a:pt x="7929791" y="3296233"/>
                  <a:pt x="7928997" y="3297424"/>
                </a:cubicBezTo>
                <a:cubicBezTo>
                  <a:pt x="7928203" y="3298614"/>
                  <a:pt x="7927806" y="3300004"/>
                  <a:pt x="7927806" y="3301591"/>
                </a:cubicBezTo>
                <a:lnTo>
                  <a:pt x="7927806" y="3671280"/>
                </a:lnTo>
                <a:cubicBezTo>
                  <a:pt x="7927806" y="3672868"/>
                  <a:pt x="7928203" y="3674257"/>
                  <a:pt x="7928997" y="3675447"/>
                </a:cubicBezTo>
                <a:cubicBezTo>
                  <a:pt x="7929791" y="3676638"/>
                  <a:pt x="7931180" y="3677580"/>
                  <a:pt x="7933164" y="3678275"/>
                </a:cubicBezTo>
                <a:cubicBezTo>
                  <a:pt x="7935148" y="3678970"/>
                  <a:pt x="7937827" y="3679565"/>
                  <a:pt x="7941200" y="3680061"/>
                </a:cubicBezTo>
                <a:cubicBezTo>
                  <a:pt x="7944574" y="3680557"/>
                  <a:pt x="7948642" y="3680805"/>
                  <a:pt x="7953404" y="3680805"/>
                </a:cubicBezTo>
                <a:cubicBezTo>
                  <a:pt x="7958366" y="3680805"/>
                  <a:pt x="7962483" y="3680557"/>
                  <a:pt x="7965757" y="3680061"/>
                </a:cubicBezTo>
                <a:cubicBezTo>
                  <a:pt x="7969031" y="3679565"/>
                  <a:pt x="7971661" y="3678970"/>
                  <a:pt x="7973645" y="3678275"/>
                </a:cubicBezTo>
                <a:cubicBezTo>
                  <a:pt x="7975630" y="3677580"/>
                  <a:pt x="7977019" y="3676638"/>
                  <a:pt x="7977812" y="3675447"/>
                </a:cubicBezTo>
                <a:cubicBezTo>
                  <a:pt x="7978606" y="3674257"/>
                  <a:pt x="7979003" y="3672868"/>
                  <a:pt x="7979003" y="3671280"/>
                </a:cubicBezTo>
                <a:lnTo>
                  <a:pt x="7979003" y="3500425"/>
                </a:lnTo>
                <a:lnTo>
                  <a:pt x="8154322" y="3500425"/>
                </a:lnTo>
                <a:lnTo>
                  <a:pt x="8154322" y="3671280"/>
                </a:lnTo>
                <a:cubicBezTo>
                  <a:pt x="8154322" y="3672868"/>
                  <a:pt x="8154719" y="3674257"/>
                  <a:pt x="8155513" y="3675447"/>
                </a:cubicBezTo>
                <a:cubicBezTo>
                  <a:pt x="8156307" y="3676638"/>
                  <a:pt x="8157696" y="3677580"/>
                  <a:pt x="8159680" y="3678275"/>
                </a:cubicBezTo>
                <a:cubicBezTo>
                  <a:pt x="8161665" y="3678970"/>
                  <a:pt x="8164244" y="3679565"/>
                  <a:pt x="8167419" y="3680061"/>
                </a:cubicBezTo>
                <a:cubicBezTo>
                  <a:pt x="8170595" y="3680557"/>
                  <a:pt x="8174762" y="3680805"/>
                  <a:pt x="8179921" y="3680805"/>
                </a:cubicBezTo>
                <a:cubicBezTo>
                  <a:pt x="8184683" y="3680805"/>
                  <a:pt x="8188702" y="3680557"/>
                  <a:pt x="8191976" y="3680061"/>
                </a:cubicBezTo>
                <a:cubicBezTo>
                  <a:pt x="8195250" y="3679565"/>
                  <a:pt x="8197880" y="3678970"/>
                  <a:pt x="8199864" y="3678275"/>
                </a:cubicBezTo>
                <a:cubicBezTo>
                  <a:pt x="8201848" y="3677580"/>
                  <a:pt x="8203237" y="3676638"/>
                  <a:pt x="8204031" y="3675447"/>
                </a:cubicBezTo>
                <a:cubicBezTo>
                  <a:pt x="8204825" y="3674257"/>
                  <a:pt x="8205222" y="3672868"/>
                  <a:pt x="8205222" y="3671280"/>
                </a:cubicBezTo>
                <a:lnTo>
                  <a:pt x="8205222" y="3301591"/>
                </a:lnTo>
                <a:cubicBezTo>
                  <a:pt x="8205222" y="3300004"/>
                  <a:pt x="8204825" y="3298614"/>
                  <a:pt x="8204031" y="3297424"/>
                </a:cubicBezTo>
                <a:cubicBezTo>
                  <a:pt x="8203237" y="3296233"/>
                  <a:pt x="8201848" y="3295291"/>
                  <a:pt x="8199864" y="3294596"/>
                </a:cubicBezTo>
                <a:cubicBezTo>
                  <a:pt x="8197880" y="3293902"/>
                  <a:pt x="8195250" y="3293306"/>
                  <a:pt x="8191976" y="3292810"/>
                </a:cubicBezTo>
                <a:cubicBezTo>
                  <a:pt x="8188702" y="3292314"/>
                  <a:pt x="8184683" y="3292066"/>
                  <a:pt x="8179921" y="3292066"/>
                </a:cubicBezTo>
                <a:cubicBezTo>
                  <a:pt x="8174762" y="3292066"/>
                  <a:pt x="8170595" y="3292314"/>
                  <a:pt x="8167419" y="3292810"/>
                </a:cubicBezTo>
                <a:cubicBezTo>
                  <a:pt x="8164244" y="3293306"/>
                  <a:pt x="8161665" y="3293902"/>
                  <a:pt x="8159680" y="3294596"/>
                </a:cubicBezTo>
                <a:cubicBezTo>
                  <a:pt x="8157696" y="3295291"/>
                  <a:pt x="8156307" y="3296233"/>
                  <a:pt x="8155513" y="3297424"/>
                </a:cubicBezTo>
                <a:cubicBezTo>
                  <a:pt x="8154719" y="3298614"/>
                  <a:pt x="8154322" y="3300004"/>
                  <a:pt x="8154322" y="3301591"/>
                </a:cubicBezTo>
                <a:lnTo>
                  <a:pt x="8154322" y="3455777"/>
                </a:lnTo>
                <a:lnTo>
                  <a:pt x="7979003" y="3455777"/>
                </a:lnTo>
                <a:lnTo>
                  <a:pt x="7979003" y="3301591"/>
                </a:lnTo>
                <a:cubicBezTo>
                  <a:pt x="7979003" y="3300004"/>
                  <a:pt x="7978606" y="3298614"/>
                  <a:pt x="7977812" y="3297424"/>
                </a:cubicBezTo>
                <a:cubicBezTo>
                  <a:pt x="7977019" y="3296233"/>
                  <a:pt x="7975630" y="3295291"/>
                  <a:pt x="7973645" y="3294596"/>
                </a:cubicBezTo>
                <a:cubicBezTo>
                  <a:pt x="7971661" y="3293902"/>
                  <a:pt x="7969031" y="3293306"/>
                  <a:pt x="7965757" y="3292810"/>
                </a:cubicBezTo>
                <a:cubicBezTo>
                  <a:pt x="7962483" y="3292314"/>
                  <a:pt x="7958366" y="3292066"/>
                  <a:pt x="7953404" y="3292066"/>
                </a:cubicBezTo>
                <a:close/>
                <a:moveTo>
                  <a:pt x="6019829" y="3292066"/>
                </a:moveTo>
                <a:cubicBezTo>
                  <a:pt x="6015067" y="3292066"/>
                  <a:pt x="6010999" y="3292314"/>
                  <a:pt x="6007626" y="3292810"/>
                </a:cubicBezTo>
                <a:cubicBezTo>
                  <a:pt x="6004253" y="3293306"/>
                  <a:pt x="6001574" y="3293902"/>
                  <a:pt x="5999589" y="3294596"/>
                </a:cubicBezTo>
                <a:cubicBezTo>
                  <a:pt x="5997604" y="3295291"/>
                  <a:pt x="5996216" y="3296233"/>
                  <a:pt x="5995422" y="3297424"/>
                </a:cubicBezTo>
                <a:cubicBezTo>
                  <a:pt x="5994628" y="3298614"/>
                  <a:pt x="5994231" y="3300004"/>
                  <a:pt x="5994231" y="3301591"/>
                </a:cubicBezTo>
                <a:lnTo>
                  <a:pt x="5994231" y="3671280"/>
                </a:lnTo>
                <a:cubicBezTo>
                  <a:pt x="5994231" y="3672868"/>
                  <a:pt x="5994628" y="3674257"/>
                  <a:pt x="5995422" y="3675447"/>
                </a:cubicBezTo>
                <a:cubicBezTo>
                  <a:pt x="5996216" y="3676638"/>
                  <a:pt x="5997604" y="3677580"/>
                  <a:pt x="5999589" y="3678275"/>
                </a:cubicBezTo>
                <a:cubicBezTo>
                  <a:pt x="6001574" y="3678970"/>
                  <a:pt x="6004253" y="3679565"/>
                  <a:pt x="6007626" y="3680061"/>
                </a:cubicBezTo>
                <a:cubicBezTo>
                  <a:pt x="6010999" y="3680557"/>
                  <a:pt x="6015067" y="3680805"/>
                  <a:pt x="6019829" y="3680805"/>
                </a:cubicBezTo>
                <a:cubicBezTo>
                  <a:pt x="6024791" y="3680805"/>
                  <a:pt x="6028909" y="3680557"/>
                  <a:pt x="6032182" y="3680061"/>
                </a:cubicBezTo>
                <a:cubicBezTo>
                  <a:pt x="6035456" y="3679565"/>
                  <a:pt x="6038086" y="3678970"/>
                  <a:pt x="6040070" y="3678275"/>
                </a:cubicBezTo>
                <a:cubicBezTo>
                  <a:pt x="6042055" y="3677580"/>
                  <a:pt x="6043443" y="3676638"/>
                  <a:pt x="6044237" y="3675447"/>
                </a:cubicBezTo>
                <a:cubicBezTo>
                  <a:pt x="6045031" y="3674257"/>
                  <a:pt x="6045428" y="3672868"/>
                  <a:pt x="6045428" y="3671280"/>
                </a:cubicBezTo>
                <a:lnTo>
                  <a:pt x="6045428" y="3500425"/>
                </a:lnTo>
                <a:lnTo>
                  <a:pt x="6220747" y="3500425"/>
                </a:lnTo>
                <a:lnTo>
                  <a:pt x="6220747" y="3671280"/>
                </a:lnTo>
                <a:cubicBezTo>
                  <a:pt x="6220747" y="3672868"/>
                  <a:pt x="6221144" y="3674257"/>
                  <a:pt x="6221938" y="3675447"/>
                </a:cubicBezTo>
                <a:cubicBezTo>
                  <a:pt x="6222732" y="3676638"/>
                  <a:pt x="6224121" y="3677580"/>
                  <a:pt x="6226105" y="3678275"/>
                </a:cubicBezTo>
                <a:cubicBezTo>
                  <a:pt x="6228090" y="3678970"/>
                  <a:pt x="6230669" y="3679565"/>
                  <a:pt x="6233844" y="3680061"/>
                </a:cubicBezTo>
                <a:cubicBezTo>
                  <a:pt x="6237019" y="3680557"/>
                  <a:pt x="6241187" y="3680805"/>
                  <a:pt x="6246346" y="3680805"/>
                </a:cubicBezTo>
                <a:cubicBezTo>
                  <a:pt x="6251108" y="3680805"/>
                  <a:pt x="6255127" y="3680557"/>
                  <a:pt x="6258401" y="3680061"/>
                </a:cubicBezTo>
                <a:cubicBezTo>
                  <a:pt x="6261675" y="3679565"/>
                  <a:pt x="6264304" y="3678970"/>
                  <a:pt x="6266289" y="3678275"/>
                </a:cubicBezTo>
                <a:cubicBezTo>
                  <a:pt x="6268273" y="3677580"/>
                  <a:pt x="6269662" y="3676638"/>
                  <a:pt x="6270456" y="3675447"/>
                </a:cubicBezTo>
                <a:cubicBezTo>
                  <a:pt x="6271250" y="3674257"/>
                  <a:pt x="6271647" y="3672868"/>
                  <a:pt x="6271647" y="3671280"/>
                </a:cubicBezTo>
                <a:lnTo>
                  <a:pt x="6271647" y="3301591"/>
                </a:lnTo>
                <a:cubicBezTo>
                  <a:pt x="6271647" y="3300004"/>
                  <a:pt x="6271250" y="3298614"/>
                  <a:pt x="6270456" y="3297424"/>
                </a:cubicBezTo>
                <a:cubicBezTo>
                  <a:pt x="6269662" y="3296233"/>
                  <a:pt x="6268273" y="3295291"/>
                  <a:pt x="6266289" y="3294596"/>
                </a:cubicBezTo>
                <a:cubicBezTo>
                  <a:pt x="6264304" y="3293902"/>
                  <a:pt x="6261675" y="3293306"/>
                  <a:pt x="6258401" y="3292810"/>
                </a:cubicBezTo>
                <a:cubicBezTo>
                  <a:pt x="6255127" y="3292314"/>
                  <a:pt x="6251108" y="3292066"/>
                  <a:pt x="6246346" y="3292066"/>
                </a:cubicBezTo>
                <a:cubicBezTo>
                  <a:pt x="6241187" y="3292066"/>
                  <a:pt x="6237019" y="3292314"/>
                  <a:pt x="6233844" y="3292810"/>
                </a:cubicBezTo>
                <a:cubicBezTo>
                  <a:pt x="6230669" y="3293306"/>
                  <a:pt x="6228090" y="3293902"/>
                  <a:pt x="6226105" y="3294596"/>
                </a:cubicBezTo>
                <a:cubicBezTo>
                  <a:pt x="6224121" y="3295291"/>
                  <a:pt x="6222732" y="3296233"/>
                  <a:pt x="6221938" y="3297424"/>
                </a:cubicBezTo>
                <a:cubicBezTo>
                  <a:pt x="6221144" y="3298614"/>
                  <a:pt x="6220747" y="3300004"/>
                  <a:pt x="6220747" y="3301591"/>
                </a:cubicBezTo>
                <a:lnTo>
                  <a:pt x="6220747" y="3455777"/>
                </a:lnTo>
                <a:lnTo>
                  <a:pt x="6045428" y="3455777"/>
                </a:lnTo>
                <a:lnTo>
                  <a:pt x="6045428" y="3301591"/>
                </a:lnTo>
                <a:cubicBezTo>
                  <a:pt x="6045428" y="3300004"/>
                  <a:pt x="6045031" y="3298614"/>
                  <a:pt x="6044237" y="3297424"/>
                </a:cubicBezTo>
                <a:cubicBezTo>
                  <a:pt x="6043443" y="3296233"/>
                  <a:pt x="6042055" y="3295291"/>
                  <a:pt x="6040070" y="3294596"/>
                </a:cubicBezTo>
                <a:cubicBezTo>
                  <a:pt x="6038086" y="3293902"/>
                  <a:pt x="6035456" y="3293306"/>
                  <a:pt x="6032182" y="3292810"/>
                </a:cubicBezTo>
                <a:cubicBezTo>
                  <a:pt x="6028909" y="3292314"/>
                  <a:pt x="6024791" y="3292066"/>
                  <a:pt x="6019829" y="3292066"/>
                </a:cubicBezTo>
                <a:close/>
                <a:moveTo>
                  <a:pt x="9118431" y="3284030"/>
                </a:moveTo>
                <a:cubicBezTo>
                  <a:pt x="9106723" y="3284030"/>
                  <a:pt x="9098687" y="3286113"/>
                  <a:pt x="9094321" y="3290280"/>
                </a:cubicBezTo>
                <a:cubicBezTo>
                  <a:pt x="9089955" y="3294447"/>
                  <a:pt x="9087772" y="3302286"/>
                  <a:pt x="9087772" y="3313795"/>
                </a:cubicBezTo>
                <a:cubicBezTo>
                  <a:pt x="9087772" y="3325106"/>
                  <a:pt x="9089905" y="3332796"/>
                  <a:pt x="9094171" y="3336863"/>
                </a:cubicBezTo>
                <a:cubicBezTo>
                  <a:pt x="9098439" y="3340931"/>
                  <a:pt x="9106326" y="3342965"/>
                  <a:pt x="9117835" y="3342965"/>
                </a:cubicBezTo>
                <a:cubicBezTo>
                  <a:pt x="9129543" y="3342965"/>
                  <a:pt x="9137580" y="3340882"/>
                  <a:pt x="9141945" y="3336714"/>
                </a:cubicBezTo>
                <a:cubicBezTo>
                  <a:pt x="9146311" y="3332547"/>
                  <a:pt x="9148494" y="3324709"/>
                  <a:pt x="9148494" y="3313200"/>
                </a:cubicBezTo>
                <a:cubicBezTo>
                  <a:pt x="9148494" y="3301889"/>
                  <a:pt x="9146361" y="3294199"/>
                  <a:pt x="9142095" y="3290131"/>
                </a:cubicBezTo>
                <a:cubicBezTo>
                  <a:pt x="9137829" y="3286063"/>
                  <a:pt x="9129941" y="3284030"/>
                  <a:pt x="9118431" y="3284030"/>
                </a:cubicBezTo>
                <a:close/>
                <a:moveTo>
                  <a:pt x="8699331" y="3284030"/>
                </a:moveTo>
                <a:cubicBezTo>
                  <a:pt x="8687623" y="3284030"/>
                  <a:pt x="8679587" y="3286113"/>
                  <a:pt x="8675221" y="3290280"/>
                </a:cubicBezTo>
                <a:cubicBezTo>
                  <a:pt x="8670855" y="3294447"/>
                  <a:pt x="8668672" y="3302286"/>
                  <a:pt x="8668672" y="3313795"/>
                </a:cubicBezTo>
                <a:cubicBezTo>
                  <a:pt x="8668672" y="3325106"/>
                  <a:pt x="8670805" y="3332796"/>
                  <a:pt x="8675071" y="3336863"/>
                </a:cubicBezTo>
                <a:cubicBezTo>
                  <a:pt x="8679339" y="3340931"/>
                  <a:pt x="8687226" y="3342965"/>
                  <a:pt x="8698735" y="3342965"/>
                </a:cubicBezTo>
                <a:cubicBezTo>
                  <a:pt x="8710443" y="3342965"/>
                  <a:pt x="8718480" y="3340882"/>
                  <a:pt x="8722845" y="3336714"/>
                </a:cubicBezTo>
                <a:cubicBezTo>
                  <a:pt x="8727211" y="3332547"/>
                  <a:pt x="8729394" y="3324709"/>
                  <a:pt x="8729394" y="3313200"/>
                </a:cubicBezTo>
                <a:cubicBezTo>
                  <a:pt x="8729394" y="3301889"/>
                  <a:pt x="8727261" y="3294199"/>
                  <a:pt x="8722995" y="3290131"/>
                </a:cubicBezTo>
                <a:cubicBezTo>
                  <a:pt x="8718729" y="3286063"/>
                  <a:pt x="8710841" y="3284030"/>
                  <a:pt x="8699331" y="3284030"/>
                </a:cubicBezTo>
                <a:close/>
                <a:moveTo>
                  <a:pt x="4422308" y="3264384"/>
                </a:moveTo>
                <a:cubicBezTo>
                  <a:pt x="4417547" y="3264384"/>
                  <a:pt x="4413577" y="3264582"/>
                  <a:pt x="4410403" y="3264980"/>
                </a:cubicBezTo>
                <a:cubicBezTo>
                  <a:pt x="4407227" y="3265376"/>
                  <a:pt x="4404697" y="3265972"/>
                  <a:pt x="4402812" y="3266765"/>
                </a:cubicBezTo>
                <a:cubicBezTo>
                  <a:pt x="4400927" y="3267559"/>
                  <a:pt x="4399637" y="3268551"/>
                  <a:pt x="4398942" y="3269742"/>
                </a:cubicBezTo>
                <a:cubicBezTo>
                  <a:pt x="4398248" y="3270933"/>
                  <a:pt x="4397901" y="3272321"/>
                  <a:pt x="4397901" y="3273909"/>
                </a:cubicBezTo>
                <a:lnTo>
                  <a:pt x="4397901" y="3671578"/>
                </a:lnTo>
                <a:cubicBezTo>
                  <a:pt x="4397901" y="3673165"/>
                  <a:pt x="4398248" y="3674505"/>
                  <a:pt x="4398942" y="3675596"/>
                </a:cubicBezTo>
                <a:cubicBezTo>
                  <a:pt x="4399637" y="3676687"/>
                  <a:pt x="4400927" y="3677630"/>
                  <a:pt x="4402812" y="3678424"/>
                </a:cubicBezTo>
                <a:cubicBezTo>
                  <a:pt x="4404697" y="3679218"/>
                  <a:pt x="4407227" y="3679813"/>
                  <a:pt x="4410403" y="3680210"/>
                </a:cubicBezTo>
                <a:cubicBezTo>
                  <a:pt x="4413577" y="3680607"/>
                  <a:pt x="4417547" y="3680805"/>
                  <a:pt x="4422308" y="3680805"/>
                </a:cubicBezTo>
                <a:cubicBezTo>
                  <a:pt x="4427269" y="3680805"/>
                  <a:pt x="4431337" y="3680607"/>
                  <a:pt x="4434512" y="3680210"/>
                </a:cubicBezTo>
                <a:cubicBezTo>
                  <a:pt x="4437687" y="3679813"/>
                  <a:pt x="4440168" y="3679218"/>
                  <a:pt x="4441954" y="3678424"/>
                </a:cubicBezTo>
                <a:cubicBezTo>
                  <a:pt x="4443740" y="3677630"/>
                  <a:pt x="4445030" y="3676687"/>
                  <a:pt x="4445823" y="3675596"/>
                </a:cubicBezTo>
                <a:cubicBezTo>
                  <a:pt x="4446617" y="3674505"/>
                  <a:pt x="4447014" y="3673165"/>
                  <a:pt x="4447014" y="3671578"/>
                </a:cubicBezTo>
                <a:lnTo>
                  <a:pt x="4447014" y="3484352"/>
                </a:lnTo>
                <a:cubicBezTo>
                  <a:pt x="4460508" y="3467485"/>
                  <a:pt x="4473406" y="3454686"/>
                  <a:pt x="4485709" y="3445954"/>
                </a:cubicBezTo>
                <a:cubicBezTo>
                  <a:pt x="4498012" y="3437223"/>
                  <a:pt x="4510315" y="3432857"/>
                  <a:pt x="4522619" y="3432857"/>
                </a:cubicBezTo>
                <a:cubicBezTo>
                  <a:pt x="4532144" y="3432857"/>
                  <a:pt x="4540527" y="3434643"/>
                  <a:pt x="4547771" y="3438215"/>
                </a:cubicBezTo>
                <a:cubicBezTo>
                  <a:pt x="4555014" y="3441787"/>
                  <a:pt x="4560917" y="3446946"/>
                  <a:pt x="4565482" y="3453693"/>
                </a:cubicBezTo>
                <a:cubicBezTo>
                  <a:pt x="4570045" y="3460440"/>
                  <a:pt x="4573518" y="3468477"/>
                  <a:pt x="4575899" y="3477804"/>
                </a:cubicBezTo>
                <a:cubicBezTo>
                  <a:pt x="4578281" y="3487130"/>
                  <a:pt x="4579471" y="3499433"/>
                  <a:pt x="4579471" y="3514713"/>
                </a:cubicBezTo>
                <a:lnTo>
                  <a:pt x="4579471" y="3671578"/>
                </a:lnTo>
                <a:cubicBezTo>
                  <a:pt x="4579471" y="3673165"/>
                  <a:pt x="4579868" y="3674505"/>
                  <a:pt x="4580662" y="3675596"/>
                </a:cubicBezTo>
                <a:cubicBezTo>
                  <a:pt x="4581455" y="3676687"/>
                  <a:pt x="4582745" y="3677630"/>
                  <a:pt x="4584531" y="3678424"/>
                </a:cubicBezTo>
                <a:cubicBezTo>
                  <a:pt x="4586317" y="3679218"/>
                  <a:pt x="4588798" y="3679813"/>
                  <a:pt x="4591972" y="3680210"/>
                </a:cubicBezTo>
                <a:cubicBezTo>
                  <a:pt x="4595147" y="3680607"/>
                  <a:pt x="4599215" y="3680805"/>
                  <a:pt x="4604176" y="3680805"/>
                </a:cubicBezTo>
                <a:cubicBezTo>
                  <a:pt x="4608939" y="3680805"/>
                  <a:pt x="4612908" y="3680607"/>
                  <a:pt x="4616083" y="3680210"/>
                </a:cubicBezTo>
                <a:cubicBezTo>
                  <a:pt x="4619258" y="3679813"/>
                  <a:pt x="4621738" y="3679218"/>
                  <a:pt x="4623524" y="3678424"/>
                </a:cubicBezTo>
                <a:cubicBezTo>
                  <a:pt x="4625310" y="3677630"/>
                  <a:pt x="4626600" y="3676687"/>
                  <a:pt x="4627394" y="3675596"/>
                </a:cubicBezTo>
                <a:cubicBezTo>
                  <a:pt x="4628187" y="3674505"/>
                  <a:pt x="4628584" y="3673165"/>
                  <a:pt x="4628584" y="3671578"/>
                </a:cubicBezTo>
                <a:lnTo>
                  <a:pt x="4628584" y="3508462"/>
                </a:lnTo>
                <a:cubicBezTo>
                  <a:pt x="4628584" y="3489214"/>
                  <a:pt x="4626947" y="3472793"/>
                  <a:pt x="4623673" y="3459200"/>
                </a:cubicBezTo>
                <a:cubicBezTo>
                  <a:pt x="4620399" y="3445607"/>
                  <a:pt x="4614991" y="3433750"/>
                  <a:pt x="4607451" y="3423630"/>
                </a:cubicBezTo>
                <a:cubicBezTo>
                  <a:pt x="4599910" y="3413510"/>
                  <a:pt x="4590038" y="3405423"/>
                  <a:pt x="4577835" y="3399371"/>
                </a:cubicBezTo>
                <a:cubicBezTo>
                  <a:pt x="4565630" y="3393319"/>
                  <a:pt x="4550598" y="3390293"/>
                  <a:pt x="4532740" y="3390293"/>
                </a:cubicBezTo>
                <a:cubicBezTo>
                  <a:pt x="4518253" y="3390293"/>
                  <a:pt x="4503866" y="3393914"/>
                  <a:pt x="4489579" y="3401157"/>
                </a:cubicBezTo>
                <a:cubicBezTo>
                  <a:pt x="4475291" y="3408400"/>
                  <a:pt x="4461103" y="3419463"/>
                  <a:pt x="4447014" y="3434346"/>
                </a:cubicBezTo>
                <a:lnTo>
                  <a:pt x="4447014" y="3273909"/>
                </a:lnTo>
                <a:cubicBezTo>
                  <a:pt x="4447014" y="3272321"/>
                  <a:pt x="4446617" y="3270933"/>
                  <a:pt x="4445823" y="3269742"/>
                </a:cubicBezTo>
                <a:cubicBezTo>
                  <a:pt x="4445030" y="3268551"/>
                  <a:pt x="4443740" y="3267559"/>
                  <a:pt x="4441954" y="3266765"/>
                </a:cubicBezTo>
                <a:cubicBezTo>
                  <a:pt x="4440168" y="3265972"/>
                  <a:pt x="4437687" y="3265376"/>
                  <a:pt x="4434512" y="3264980"/>
                </a:cubicBezTo>
                <a:cubicBezTo>
                  <a:pt x="4431337" y="3264582"/>
                  <a:pt x="4427269" y="3264384"/>
                  <a:pt x="4422308" y="3264384"/>
                </a:cubicBezTo>
                <a:close/>
                <a:moveTo>
                  <a:pt x="5372129" y="3263193"/>
                </a:moveTo>
                <a:cubicBezTo>
                  <a:pt x="5367565" y="3263193"/>
                  <a:pt x="5363646" y="3263392"/>
                  <a:pt x="5360372" y="3263789"/>
                </a:cubicBezTo>
                <a:cubicBezTo>
                  <a:pt x="5357099" y="3264186"/>
                  <a:pt x="5354419" y="3264781"/>
                  <a:pt x="5352335" y="3265575"/>
                </a:cubicBezTo>
                <a:cubicBezTo>
                  <a:pt x="5350252" y="3266368"/>
                  <a:pt x="5348714" y="3267361"/>
                  <a:pt x="5347722" y="3268551"/>
                </a:cubicBezTo>
                <a:cubicBezTo>
                  <a:pt x="5346729" y="3269742"/>
                  <a:pt x="5346233" y="3271131"/>
                  <a:pt x="5346233" y="3272718"/>
                </a:cubicBezTo>
                <a:lnTo>
                  <a:pt x="5353080" y="3410533"/>
                </a:lnTo>
                <a:cubicBezTo>
                  <a:pt x="5353080" y="3412121"/>
                  <a:pt x="5353427" y="3413510"/>
                  <a:pt x="5354121" y="3414700"/>
                </a:cubicBezTo>
                <a:cubicBezTo>
                  <a:pt x="5354816" y="3415891"/>
                  <a:pt x="5355858" y="3416883"/>
                  <a:pt x="5357247" y="3417677"/>
                </a:cubicBezTo>
                <a:cubicBezTo>
                  <a:pt x="5358636" y="3418471"/>
                  <a:pt x="5360571" y="3419066"/>
                  <a:pt x="5363051" y="3419463"/>
                </a:cubicBezTo>
                <a:cubicBezTo>
                  <a:pt x="5365532" y="3419860"/>
                  <a:pt x="5368558" y="3420058"/>
                  <a:pt x="5372129" y="3420058"/>
                </a:cubicBezTo>
                <a:cubicBezTo>
                  <a:pt x="5375701" y="3420058"/>
                  <a:pt x="5378678" y="3419860"/>
                  <a:pt x="5381059" y="3419463"/>
                </a:cubicBezTo>
                <a:cubicBezTo>
                  <a:pt x="5383440" y="3419066"/>
                  <a:pt x="5385375" y="3418471"/>
                  <a:pt x="5386863" y="3417677"/>
                </a:cubicBezTo>
                <a:cubicBezTo>
                  <a:pt x="5388352" y="3416883"/>
                  <a:pt x="5389443" y="3415891"/>
                  <a:pt x="5390138" y="3414700"/>
                </a:cubicBezTo>
                <a:cubicBezTo>
                  <a:pt x="5390832" y="3413510"/>
                  <a:pt x="5391179" y="3412121"/>
                  <a:pt x="5391179" y="3410533"/>
                </a:cubicBezTo>
                <a:lnTo>
                  <a:pt x="5397728" y="3272718"/>
                </a:lnTo>
                <a:cubicBezTo>
                  <a:pt x="5397927" y="3271131"/>
                  <a:pt x="5397580" y="3269742"/>
                  <a:pt x="5396686" y="3268551"/>
                </a:cubicBezTo>
                <a:cubicBezTo>
                  <a:pt x="5395793" y="3267361"/>
                  <a:pt x="5394305" y="3266319"/>
                  <a:pt x="5392221" y="3265426"/>
                </a:cubicBezTo>
                <a:cubicBezTo>
                  <a:pt x="5390138" y="3264533"/>
                  <a:pt x="5387459" y="3263937"/>
                  <a:pt x="5384185" y="3263640"/>
                </a:cubicBezTo>
                <a:cubicBezTo>
                  <a:pt x="5380910" y="3263342"/>
                  <a:pt x="5376892" y="3263193"/>
                  <a:pt x="5372129" y="3263193"/>
                </a:cubicBezTo>
                <a:close/>
                <a:moveTo>
                  <a:pt x="10059938" y="1959856"/>
                </a:moveTo>
                <a:cubicBezTo>
                  <a:pt x="10073612" y="1959856"/>
                  <a:pt x="10083030" y="1966423"/>
                  <a:pt x="10088191" y="1979558"/>
                </a:cubicBezTo>
                <a:cubicBezTo>
                  <a:pt x="10093353" y="1992693"/>
                  <a:pt x="10095933" y="2029613"/>
                  <a:pt x="10095933" y="2090319"/>
                </a:cubicBezTo>
                <a:lnTo>
                  <a:pt x="10095933" y="2714142"/>
                </a:lnTo>
                <a:cubicBezTo>
                  <a:pt x="10095933" y="2791821"/>
                  <a:pt x="10093330" y="2838992"/>
                  <a:pt x="10088124" y="2855657"/>
                </a:cubicBezTo>
                <a:cubicBezTo>
                  <a:pt x="10082918" y="2872322"/>
                  <a:pt x="10072694" y="2880655"/>
                  <a:pt x="10057451" y="2880655"/>
                </a:cubicBezTo>
                <a:cubicBezTo>
                  <a:pt x="10042742" y="2880655"/>
                  <a:pt x="10033070" y="2873936"/>
                  <a:pt x="10028435" y="2860498"/>
                </a:cubicBezTo>
                <a:cubicBezTo>
                  <a:pt x="10023799" y="2847060"/>
                  <a:pt x="10021482" y="2801631"/>
                  <a:pt x="10021482" y="2724212"/>
                </a:cubicBezTo>
                <a:lnTo>
                  <a:pt x="10021482" y="2090319"/>
                </a:lnTo>
                <a:cubicBezTo>
                  <a:pt x="10021482" y="2023552"/>
                  <a:pt x="10024914" y="1985116"/>
                  <a:pt x="10031778" y="1975012"/>
                </a:cubicBezTo>
                <a:cubicBezTo>
                  <a:pt x="10038641" y="1964908"/>
                  <a:pt x="10048028" y="1959856"/>
                  <a:pt x="10059938" y="1959856"/>
                </a:cubicBezTo>
                <a:close/>
                <a:moveTo>
                  <a:pt x="6011813" y="1959856"/>
                </a:moveTo>
                <a:cubicBezTo>
                  <a:pt x="6025488" y="1959856"/>
                  <a:pt x="6034905" y="1966423"/>
                  <a:pt x="6040066" y="1979558"/>
                </a:cubicBezTo>
                <a:cubicBezTo>
                  <a:pt x="6045228" y="1992693"/>
                  <a:pt x="6047808" y="2029613"/>
                  <a:pt x="6047808" y="2090319"/>
                </a:cubicBezTo>
                <a:lnTo>
                  <a:pt x="6047808" y="2714142"/>
                </a:lnTo>
                <a:cubicBezTo>
                  <a:pt x="6047808" y="2791821"/>
                  <a:pt x="6045206" y="2838992"/>
                  <a:pt x="6040000" y="2855657"/>
                </a:cubicBezTo>
                <a:cubicBezTo>
                  <a:pt x="6034794" y="2872322"/>
                  <a:pt x="6024569" y="2880655"/>
                  <a:pt x="6009326" y="2880655"/>
                </a:cubicBezTo>
                <a:cubicBezTo>
                  <a:pt x="5994617" y="2880655"/>
                  <a:pt x="5984945" y="2873936"/>
                  <a:pt x="5980310" y="2860498"/>
                </a:cubicBezTo>
                <a:cubicBezTo>
                  <a:pt x="5975675" y="2847060"/>
                  <a:pt x="5973358" y="2801631"/>
                  <a:pt x="5973358" y="2724212"/>
                </a:cubicBezTo>
                <a:lnTo>
                  <a:pt x="5973358" y="2090319"/>
                </a:lnTo>
                <a:cubicBezTo>
                  <a:pt x="5973358" y="2023552"/>
                  <a:pt x="5976789" y="1985116"/>
                  <a:pt x="5983653" y="1975012"/>
                </a:cubicBezTo>
                <a:cubicBezTo>
                  <a:pt x="5990518" y="1964908"/>
                  <a:pt x="5999904" y="1959856"/>
                  <a:pt x="6011813" y="1959856"/>
                </a:cubicBezTo>
                <a:close/>
                <a:moveTo>
                  <a:pt x="8763326" y="1724521"/>
                </a:moveTo>
                <a:lnTo>
                  <a:pt x="8763326" y="2030884"/>
                </a:lnTo>
                <a:lnTo>
                  <a:pt x="8972132" y="2030884"/>
                </a:lnTo>
                <a:lnTo>
                  <a:pt x="8972132" y="3116845"/>
                </a:lnTo>
                <a:lnTo>
                  <a:pt x="9360648" y="3116845"/>
                </a:lnTo>
                <a:lnTo>
                  <a:pt x="9360648" y="2030884"/>
                </a:lnTo>
                <a:lnTo>
                  <a:pt x="9570309" y="2030884"/>
                </a:lnTo>
                <a:lnTo>
                  <a:pt x="9570309" y="1724521"/>
                </a:lnTo>
                <a:close/>
                <a:moveTo>
                  <a:pt x="7813580" y="1724521"/>
                </a:moveTo>
                <a:lnTo>
                  <a:pt x="7813580" y="3116845"/>
                </a:lnTo>
                <a:lnTo>
                  <a:pt x="8461391" y="3116845"/>
                </a:lnTo>
                <a:lnTo>
                  <a:pt x="8461391" y="2810483"/>
                </a:lnTo>
                <a:lnTo>
                  <a:pt x="8202096" y="2810483"/>
                </a:lnTo>
                <a:lnTo>
                  <a:pt x="8202096" y="2546908"/>
                </a:lnTo>
                <a:lnTo>
                  <a:pt x="8422882" y="2546908"/>
                </a:lnTo>
                <a:lnTo>
                  <a:pt x="8422882" y="2254237"/>
                </a:lnTo>
                <a:lnTo>
                  <a:pt x="8202096" y="2254237"/>
                </a:lnTo>
                <a:lnTo>
                  <a:pt x="8202096" y="2030884"/>
                </a:lnTo>
                <a:lnTo>
                  <a:pt x="8438285" y="2030884"/>
                </a:lnTo>
                <a:lnTo>
                  <a:pt x="8438285" y="1724521"/>
                </a:lnTo>
                <a:close/>
                <a:moveTo>
                  <a:pt x="6556280" y="1724521"/>
                </a:moveTo>
                <a:lnTo>
                  <a:pt x="6556280" y="3116845"/>
                </a:lnTo>
                <a:lnTo>
                  <a:pt x="6900283" y="3116845"/>
                </a:lnTo>
                <a:lnTo>
                  <a:pt x="6900603" y="2220528"/>
                </a:lnTo>
                <a:lnTo>
                  <a:pt x="6997371" y="3116845"/>
                </a:lnTo>
                <a:lnTo>
                  <a:pt x="7247200" y="3116845"/>
                </a:lnTo>
                <a:lnTo>
                  <a:pt x="7337283" y="2199990"/>
                </a:lnTo>
                <a:lnTo>
                  <a:pt x="7337604" y="3116845"/>
                </a:lnTo>
                <a:lnTo>
                  <a:pt x="7681606" y="3116845"/>
                </a:lnTo>
                <a:lnTo>
                  <a:pt x="7681606" y="1724521"/>
                </a:lnTo>
                <a:lnTo>
                  <a:pt x="7188246" y="1724521"/>
                </a:lnTo>
                <a:lnTo>
                  <a:pt x="7121644" y="2358694"/>
                </a:lnTo>
                <a:lnTo>
                  <a:pt x="7089727" y="2023864"/>
                </a:lnTo>
                <a:cubicBezTo>
                  <a:pt x="7075018" y="1913667"/>
                  <a:pt x="7060582" y="1813886"/>
                  <a:pt x="7046417" y="1724521"/>
                </a:cubicBezTo>
                <a:close/>
                <a:moveTo>
                  <a:pt x="3975005" y="1724521"/>
                </a:moveTo>
                <a:lnTo>
                  <a:pt x="3975005" y="3116845"/>
                </a:lnTo>
                <a:lnTo>
                  <a:pt x="4578317" y="3116845"/>
                </a:lnTo>
                <a:lnTo>
                  <a:pt x="4578317" y="2810483"/>
                </a:lnTo>
                <a:lnTo>
                  <a:pt x="4363520" y="2810483"/>
                </a:lnTo>
                <a:lnTo>
                  <a:pt x="4363520" y="1724521"/>
                </a:lnTo>
                <a:close/>
                <a:moveTo>
                  <a:pt x="3241580" y="1724521"/>
                </a:moveTo>
                <a:lnTo>
                  <a:pt x="3241580" y="3116845"/>
                </a:lnTo>
                <a:lnTo>
                  <a:pt x="3889392" y="3116845"/>
                </a:lnTo>
                <a:lnTo>
                  <a:pt x="3889392" y="2810483"/>
                </a:lnTo>
                <a:lnTo>
                  <a:pt x="3630096" y="2810483"/>
                </a:lnTo>
                <a:lnTo>
                  <a:pt x="3630096" y="2546908"/>
                </a:lnTo>
                <a:lnTo>
                  <a:pt x="3850882" y="2546908"/>
                </a:lnTo>
                <a:lnTo>
                  <a:pt x="3850882" y="2254237"/>
                </a:lnTo>
                <a:lnTo>
                  <a:pt x="3630096" y="2254237"/>
                </a:lnTo>
                <a:lnTo>
                  <a:pt x="3630096" y="2030884"/>
                </a:lnTo>
                <a:lnTo>
                  <a:pt x="3866286" y="2030884"/>
                </a:lnTo>
                <a:lnTo>
                  <a:pt x="3866286" y="1724521"/>
                </a:lnTo>
                <a:close/>
                <a:moveTo>
                  <a:pt x="1733133" y="1724521"/>
                </a:moveTo>
                <a:lnTo>
                  <a:pt x="1892866" y="3116845"/>
                </a:lnTo>
                <a:lnTo>
                  <a:pt x="2361984" y="3116845"/>
                </a:lnTo>
                <a:cubicBezTo>
                  <a:pt x="2414355" y="2746140"/>
                  <a:pt x="2441788" y="2508742"/>
                  <a:pt x="2444284" y="2404651"/>
                </a:cubicBezTo>
                <a:cubicBezTo>
                  <a:pt x="2464466" y="2660640"/>
                  <a:pt x="2495501" y="2898038"/>
                  <a:pt x="2537388" y="3116845"/>
                </a:cubicBezTo>
                <a:lnTo>
                  <a:pt x="3008218" y="3116845"/>
                </a:lnTo>
                <a:lnTo>
                  <a:pt x="3167390" y="1724521"/>
                </a:lnTo>
                <a:lnTo>
                  <a:pt x="2791255" y="1724521"/>
                </a:lnTo>
                <a:cubicBezTo>
                  <a:pt x="2744857" y="2047767"/>
                  <a:pt x="2716639" y="2369333"/>
                  <a:pt x="2706602" y="2689218"/>
                </a:cubicBezTo>
                <a:lnTo>
                  <a:pt x="2685422" y="2180268"/>
                </a:lnTo>
                <a:cubicBezTo>
                  <a:pt x="2664946" y="1925937"/>
                  <a:pt x="2651989" y="1774021"/>
                  <a:pt x="2646551" y="1724521"/>
                </a:cubicBezTo>
                <a:lnTo>
                  <a:pt x="2248997" y="1724521"/>
                </a:lnTo>
                <a:cubicBezTo>
                  <a:pt x="2195726" y="2117913"/>
                  <a:pt x="2167191" y="2428639"/>
                  <a:pt x="2163393" y="2656699"/>
                </a:cubicBezTo>
                <a:lnTo>
                  <a:pt x="2147869" y="2214244"/>
                </a:lnTo>
                <a:lnTo>
                  <a:pt x="2109855" y="1724521"/>
                </a:lnTo>
                <a:close/>
                <a:moveTo>
                  <a:pt x="10058280" y="1695425"/>
                </a:moveTo>
                <a:cubicBezTo>
                  <a:pt x="9979541" y="1695425"/>
                  <a:pt x="9910072" y="1708587"/>
                  <a:pt x="9849875" y="1734910"/>
                </a:cubicBezTo>
                <a:cubicBezTo>
                  <a:pt x="9789677" y="1761234"/>
                  <a:pt x="9741770" y="1799148"/>
                  <a:pt x="9706153" y="1848653"/>
                </a:cubicBezTo>
                <a:cubicBezTo>
                  <a:pt x="9670537" y="1898158"/>
                  <a:pt x="9649435" y="1952002"/>
                  <a:pt x="9642847" y="2010185"/>
                </a:cubicBezTo>
                <a:cubicBezTo>
                  <a:pt x="9636260" y="2068368"/>
                  <a:pt x="9632966" y="2166321"/>
                  <a:pt x="9632966" y="2304046"/>
                </a:cubicBezTo>
                <a:lnTo>
                  <a:pt x="9632966" y="2536465"/>
                </a:lnTo>
                <a:cubicBezTo>
                  <a:pt x="9632966" y="2677719"/>
                  <a:pt x="9636411" y="2777101"/>
                  <a:pt x="9643302" y="2834611"/>
                </a:cubicBezTo>
                <a:cubicBezTo>
                  <a:pt x="9650193" y="2892121"/>
                  <a:pt x="9672153" y="2945878"/>
                  <a:pt x="9709182" y="2995882"/>
                </a:cubicBezTo>
                <a:cubicBezTo>
                  <a:pt x="9746212" y="3045886"/>
                  <a:pt x="9794812" y="3083254"/>
                  <a:pt x="9854983" y="3107987"/>
                </a:cubicBezTo>
                <a:cubicBezTo>
                  <a:pt x="9915154" y="3132720"/>
                  <a:pt x="9982919" y="3145085"/>
                  <a:pt x="10058280" y="3145085"/>
                </a:cubicBezTo>
                <a:cubicBezTo>
                  <a:pt x="10137482" y="3145085"/>
                  <a:pt x="10207162" y="3131930"/>
                  <a:pt x="10267319" y="3105620"/>
                </a:cubicBezTo>
                <a:cubicBezTo>
                  <a:pt x="10327477" y="3079310"/>
                  <a:pt x="10375368" y="3041398"/>
                  <a:pt x="10410994" y="2991884"/>
                </a:cubicBezTo>
                <a:cubicBezTo>
                  <a:pt x="10446619" y="2942371"/>
                  <a:pt x="10467768" y="2888150"/>
                  <a:pt x="10474440" y="2829222"/>
                </a:cubicBezTo>
                <a:cubicBezTo>
                  <a:pt x="10481113" y="2770295"/>
                  <a:pt x="10484449" y="2672709"/>
                  <a:pt x="10484449" y="2536465"/>
                </a:cubicBezTo>
                <a:lnTo>
                  <a:pt x="10484449" y="2304046"/>
                </a:lnTo>
                <a:cubicBezTo>
                  <a:pt x="10484449" y="2164503"/>
                  <a:pt x="10480961" y="2065636"/>
                  <a:pt x="10473986" y="2007444"/>
                </a:cubicBezTo>
                <a:cubicBezTo>
                  <a:pt x="10467011" y="1949252"/>
                  <a:pt x="10445004" y="1895147"/>
                  <a:pt x="10407965" y="1845130"/>
                </a:cubicBezTo>
                <a:cubicBezTo>
                  <a:pt x="10370927" y="1795112"/>
                  <a:pt x="10322128" y="1757657"/>
                  <a:pt x="10261570" y="1732764"/>
                </a:cubicBezTo>
                <a:cubicBezTo>
                  <a:pt x="10201011" y="1707871"/>
                  <a:pt x="10133248" y="1695425"/>
                  <a:pt x="10058280" y="1695425"/>
                </a:cubicBezTo>
                <a:close/>
                <a:moveTo>
                  <a:pt x="6010155" y="1695425"/>
                </a:moveTo>
                <a:cubicBezTo>
                  <a:pt x="5931416" y="1695425"/>
                  <a:pt x="5861948" y="1708587"/>
                  <a:pt x="5801751" y="1734910"/>
                </a:cubicBezTo>
                <a:cubicBezTo>
                  <a:pt x="5741553" y="1761234"/>
                  <a:pt x="5693645" y="1799148"/>
                  <a:pt x="5658029" y="1848653"/>
                </a:cubicBezTo>
                <a:cubicBezTo>
                  <a:pt x="5622413" y="1898158"/>
                  <a:pt x="5601310" y="1952002"/>
                  <a:pt x="5594723" y="2010185"/>
                </a:cubicBezTo>
                <a:cubicBezTo>
                  <a:pt x="5588135" y="2068368"/>
                  <a:pt x="5584842" y="2166321"/>
                  <a:pt x="5584842" y="2304046"/>
                </a:cubicBezTo>
                <a:lnTo>
                  <a:pt x="5584842" y="2536465"/>
                </a:lnTo>
                <a:cubicBezTo>
                  <a:pt x="5584842" y="2677719"/>
                  <a:pt x="5588286" y="2777101"/>
                  <a:pt x="5595177" y="2834611"/>
                </a:cubicBezTo>
                <a:cubicBezTo>
                  <a:pt x="5602068" y="2892121"/>
                  <a:pt x="5624028" y="2945878"/>
                  <a:pt x="5661058" y="2995882"/>
                </a:cubicBezTo>
                <a:cubicBezTo>
                  <a:pt x="5698088" y="3045886"/>
                  <a:pt x="5746687" y="3083254"/>
                  <a:pt x="5806858" y="3107987"/>
                </a:cubicBezTo>
                <a:cubicBezTo>
                  <a:pt x="5867029" y="3132720"/>
                  <a:pt x="5934794" y="3145085"/>
                  <a:pt x="6010155" y="3145085"/>
                </a:cubicBezTo>
                <a:cubicBezTo>
                  <a:pt x="6089358" y="3145085"/>
                  <a:pt x="6159037" y="3131930"/>
                  <a:pt x="6219194" y="3105620"/>
                </a:cubicBezTo>
                <a:cubicBezTo>
                  <a:pt x="6279352" y="3079310"/>
                  <a:pt x="6327243" y="3041398"/>
                  <a:pt x="6362869" y="2991884"/>
                </a:cubicBezTo>
                <a:cubicBezTo>
                  <a:pt x="6398495" y="2942371"/>
                  <a:pt x="6419643" y="2888150"/>
                  <a:pt x="6426316" y="2829222"/>
                </a:cubicBezTo>
                <a:cubicBezTo>
                  <a:pt x="6432988" y="2770295"/>
                  <a:pt x="6436324" y="2672709"/>
                  <a:pt x="6436324" y="2536465"/>
                </a:cubicBezTo>
                <a:lnTo>
                  <a:pt x="6436324" y="2304046"/>
                </a:lnTo>
                <a:cubicBezTo>
                  <a:pt x="6436324" y="2164503"/>
                  <a:pt x="6432836" y="2065636"/>
                  <a:pt x="6425861" y="2007444"/>
                </a:cubicBezTo>
                <a:cubicBezTo>
                  <a:pt x="6418886" y="1949252"/>
                  <a:pt x="6396879" y="1895147"/>
                  <a:pt x="6359841" y="1845130"/>
                </a:cubicBezTo>
                <a:cubicBezTo>
                  <a:pt x="6322802" y="1795112"/>
                  <a:pt x="6274003" y="1757657"/>
                  <a:pt x="6213445" y="1732764"/>
                </a:cubicBezTo>
                <a:cubicBezTo>
                  <a:pt x="6152887" y="1707871"/>
                  <a:pt x="6085123" y="1695425"/>
                  <a:pt x="6010155" y="1695425"/>
                </a:cubicBezTo>
                <a:close/>
                <a:moveTo>
                  <a:pt x="5042135" y="1695425"/>
                </a:moveTo>
                <a:cubicBezTo>
                  <a:pt x="4963351" y="1695425"/>
                  <a:pt x="4893161" y="1709006"/>
                  <a:pt x="4831564" y="1736167"/>
                </a:cubicBezTo>
                <a:cubicBezTo>
                  <a:pt x="4769967" y="1763329"/>
                  <a:pt x="4721637" y="1800793"/>
                  <a:pt x="4686572" y="1848560"/>
                </a:cubicBezTo>
                <a:cubicBezTo>
                  <a:pt x="4651509" y="1896326"/>
                  <a:pt x="4630530" y="1945372"/>
                  <a:pt x="4623634" y="1995697"/>
                </a:cubicBezTo>
                <a:cubicBezTo>
                  <a:pt x="4616739" y="2046022"/>
                  <a:pt x="4613291" y="2120841"/>
                  <a:pt x="4613291" y="2220154"/>
                </a:cubicBezTo>
                <a:lnTo>
                  <a:pt x="4613291" y="2617000"/>
                </a:lnTo>
                <a:cubicBezTo>
                  <a:pt x="4613291" y="2752077"/>
                  <a:pt x="4624684" y="2854242"/>
                  <a:pt x="4647469" y="2923497"/>
                </a:cubicBezTo>
                <a:cubicBezTo>
                  <a:pt x="4670253" y="2992751"/>
                  <a:pt x="4716761" y="3046996"/>
                  <a:pt x="4786992" y="3086232"/>
                </a:cubicBezTo>
                <a:cubicBezTo>
                  <a:pt x="4857222" y="3125468"/>
                  <a:pt x="4945626" y="3145085"/>
                  <a:pt x="5052203" y="3145085"/>
                </a:cubicBezTo>
                <a:cubicBezTo>
                  <a:pt x="5155340" y="3145085"/>
                  <a:pt x="5242478" y="3121935"/>
                  <a:pt x="5313612" y="3075635"/>
                </a:cubicBezTo>
                <a:cubicBezTo>
                  <a:pt x="5384747" y="3029335"/>
                  <a:pt x="5430720" y="2975378"/>
                  <a:pt x="5451530" y="2913762"/>
                </a:cubicBezTo>
                <a:cubicBezTo>
                  <a:pt x="5472340" y="2852147"/>
                  <a:pt x="5482745" y="2750343"/>
                  <a:pt x="5482745" y="2608349"/>
                </a:cubicBezTo>
                <a:lnTo>
                  <a:pt x="5482745" y="2538350"/>
                </a:lnTo>
                <a:lnTo>
                  <a:pt x="5094229" y="2538350"/>
                </a:lnTo>
                <a:lnTo>
                  <a:pt x="5094229" y="2725775"/>
                </a:lnTo>
                <a:cubicBezTo>
                  <a:pt x="5094229" y="2797847"/>
                  <a:pt x="5091111" y="2841678"/>
                  <a:pt x="5084876" y="2857269"/>
                </a:cubicBezTo>
                <a:cubicBezTo>
                  <a:pt x="5078641" y="2872860"/>
                  <a:pt x="5066350" y="2880655"/>
                  <a:pt x="5048005" y="2880655"/>
                </a:cubicBezTo>
                <a:cubicBezTo>
                  <a:pt x="5029000" y="2880655"/>
                  <a:pt x="5016549" y="2873027"/>
                  <a:pt x="5010652" y="2857770"/>
                </a:cubicBezTo>
                <a:cubicBezTo>
                  <a:pt x="5004755" y="2842514"/>
                  <a:pt x="5001807" y="2802746"/>
                  <a:pt x="5001807" y="2738465"/>
                </a:cubicBezTo>
                <a:lnTo>
                  <a:pt x="5001807" y="2107916"/>
                </a:lnTo>
                <a:cubicBezTo>
                  <a:pt x="5001807" y="2040774"/>
                  <a:pt x="5004775" y="1999312"/>
                  <a:pt x="5010713" y="1983529"/>
                </a:cubicBezTo>
                <a:cubicBezTo>
                  <a:pt x="5016649" y="1967747"/>
                  <a:pt x="5029913" y="1959856"/>
                  <a:pt x="5050506" y="1959856"/>
                </a:cubicBezTo>
                <a:cubicBezTo>
                  <a:pt x="5068530" y="1959856"/>
                  <a:pt x="5080323" y="1966169"/>
                  <a:pt x="5085886" y="1978796"/>
                </a:cubicBezTo>
                <a:cubicBezTo>
                  <a:pt x="5091448" y="1991423"/>
                  <a:pt x="5094229" y="2030763"/>
                  <a:pt x="5094229" y="2096818"/>
                </a:cubicBezTo>
                <a:lnTo>
                  <a:pt x="5094229" y="2350083"/>
                </a:lnTo>
                <a:lnTo>
                  <a:pt x="5482745" y="2350083"/>
                </a:lnTo>
                <a:lnTo>
                  <a:pt x="5482745" y="2203855"/>
                </a:lnTo>
                <a:cubicBezTo>
                  <a:pt x="5482745" y="2075356"/>
                  <a:pt x="5471608" y="1979600"/>
                  <a:pt x="5449331" y="1916586"/>
                </a:cubicBezTo>
                <a:cubicBezTo>
                  <a:pt x="5427054" y="1853572"/>
                  <a:pt x="5380437" y="1800958"/>
                  <a:pt x="5309481" y="1758745"/>
                </a:cubicBezTo>
                <a:cubicBezTo>
                  <a:pt x="5238523" y="1716532"/>
                  <a:pt x="5149408" y="1695425"/>
                  <a:pt x="5042135" y="1695425"/>
                </a:cubicBezTo>
                <a:close/>
                <a:moveTo>
                  <a:pt x="0" y="0"/>
                </a:moveTo>
                <a:lnTo>
                  <a:pt x="12192000" y="0"/>
                </a:lnTo>
                <a:lnTo>
                  <a:pt x="12192000" y="6851183"/>
                </a:lnTo>
                <a:lnTo>
                  <a:pt x="0" y="6851183"/>
                </a:lnTo>
                <a:close/>
              </a:path>
            </a:pathLst>
          </a:custGeom>
          <a:solidFill>
            <a:srgbClr val="07017D"/>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36" name="TextBox 35">
            <a:extLst>
              <a:ext uri="{FF2B5EF4-FFF2-40B4-BE49-F238E27FC236}">
                <a16:creationId xmlns:a16="http://schemas.microsoft.com/office/drawing/2014/main" xmlns="" id="{B4598575-E0CD-4B0E-BD87-942520C95E42}"/>
              </a:ext>
            </a:extLst>
          </p:cNvPr>
          <p:cNvSpPr txBox="1"/>
          <p:nvPr/>
        </p:nvSpPr>
        <p:spPr>
          <a:xfrm>
            <a:off x="313571" y="5340426"/>
            <a:ext cx="11366500" cy="646331"/>
          </a:xfrm>
          <a:prstGeom prst="rect">
            <a:avLst/>
          </a:prstGeom>
          <a:noFill/>
        </p:spPr>
        <p:txBody>
          <a:bodyPr wrap="square" rtlCol="0">
            <a:spAutoFit/>
          </a:bodyPr>
          <a:lstStyle/>
          <a:p>
            <a:pPr lvl="0" algn="ctr">
              <a:defRPr/>
            </a:pPr>
            <a:r>
              <a:rPr lang="en-GB" dirty="0" smtClean="0">
                <a:solidFill>
                  <a:srgbClr val="FFFFFF"/>
                </a:solidFill>
                <a:latin typeface="Arial" panose="020B0604020202020204" pitchFamily="34" charset="0"/>
                <a:ea typeface="Noto Sans" panose="020B0502040504020204" pitchFamily="34"/>
                <a:cs typeface="Arial" panose="020B0604020202020204" pitchFamily="34" charset="0"/>
              </a:rPr>
              <a:t>Phone </a:t>
            </a:r>
            <a:r>
              <a:rPr lang="en-GB" dirty="0">
                <a:solidFill>
                  <a:srgbClr val="FFFFFF"/>
                </a:solidFill>
                <a:latin typeface="Arial" panose="020B0604020202020204" pitchFamily="34" charset="0"/>
                <a:ea typeface="Noto Sans" panose="020B0502040504020204" pitchFamily="34"/>
                <a:cs typeface="Arial" panose="020B0604020202020204" pitchFamily="34" charset="0"/>
              </a:rPr>
              <a:t>: + </a:t>
            </a:r>
            <a:r>
              <a:rPr lang="en-GB" dirty="0" smtClean="0">
                <a:solidFill>
                  <a:srgbClr val="FFFFFF"/>
                </a:solidFill>
                <a:latin typeface="Arial" panose="020B0604020202020204" pitchFamily="34" charset="0"/>
                <a:ea typeface="Noto Sans" panose="020B0502040504020204" pitchFamily="34"/>
                <a:cs typeface="Arial" panose="020B0604020202020204" pitchFamily="34" charset="0"/>
              </a:rPr>
              <a:t>509-37610501</a:t>
            </a:r>
          </a:p>
          <a:p>
            <a:pPr lvl="0" algn="ctr">
              <a:defRPr/>
            </a:pPr>
            <a:r>
              <a:rPr lang="en-GB" dirty="0" smtClean="0">
                <a:solidFill>
                  <a:srgbClr val="FFFFFF"/>
                </a:solidFill>
                <a:latin typeface="Arial" panose="020B0604020202020204" pitchFamily="34" charset="0"/>
                <a:ea typeface="Noto Sans" panose="020B0502040504020204" pitchFamily="34"/>
                <a:cs typeface="Arial" panose="020B0604020202020204" pitchFamily="34" charset="0"/>
              </a:rPr>
              <a:t>Email</a:t>
            </a:r>
            <a:r>
              <a:rPr lang="en-GB" dirty="0">
                <a:solidFill>
                  <a:srgbClr val="FFFFFF"/>
                </a:solidFill>
                <a:latin typeface="Arial" panose="020B0604020202020204" pitchFamily="34" charset="0"/>
                <a:ea typeface="Noto Sans" panose="020B0502040504020204" pitchFamily="34"/>
                <a:cs typeface="Arial" panose="020B0604020202020204" pitchFamily="34" charset="0"/>
              </a:rPr>
              <a:t>: ppredestin@gmail.com</a:t>
            </a:r>
            <a:endParaRPr kumimoji="0" lang="en-GB" sz="1800" b="0" i="0" u="none" strike="noStrike" kern="1200" cap="none" spc="0" normalizeH="0" baseline="0" noProof="0" dirty="0">
              <a:ln>
                <a:noFill/>
              </a:ln>
              <a:solidFill>
                <a:srgbClr val="FFFFFF"/>
              </a:solidFill>
              <a:effectLst/>
              <a:uLnTx/>
              <a:uFillTx/>
              <a:latin typeface="Arial" panose="020B0604020202020204" pitchFamily="34" charset="0"/>
              <a:ea typeface="Noto Sans" panose="020B0502040504020204" pitchFamily="34"/>
              <a:cs typeface="Arial" panose="020B0604020202020204" pitchFamily="34" charset="0"/>
            </a:endParaRPr>
          </a:p>
        </p:txBody>
      </p:sp>
      <p:sp>
        <p:nvSpPr>
          <p:cNvPr id="33" name="TextBox 35">
            <a:extLst>
              <a:ext uri="{FF2B5EF4-FFF2-40B4-BE49-F238E27FC236}">
                <a16:creationId xmlns:a16="http://schemas.microsoft.com/office/drawing/2014/main" xmlns="" id="{B4598575-E0CD-4B0E-BD87-942520C95E42}"/>
              </a:ext>
            </a:extLst>
          </p:cNvPr>
          <p:cNvSpPr txBox="1"/>
          <p:nvPr/>
        </p:nvSpPr>
        <p:spPr>
          <a:xfrm>
            <a:off x="412750" y="5041432"/>
            <a:ext cx="11366500" cy="369332"/>
          </a:xfrm>
          <a:prstGeom prst="rect">
            <a:avLst/>
          </a:prstGeom>
          <a:noFill/>
        </p:spPr>
        <p:txBody>
          <a:bodyPr wrap="square" rtlCol="0">
            <a:spAutoFit/>
          </a:bodyPr>
          <a:lstStyle/>
          <a:p>
            <a:pPr lvl="0" algn="ctr">
              <a:defRPr/>
            </a:pPr>
            <a:r>
              <a:rPr lang="fr-FR" dirty="0">
                <a:solidFill>
                  <a:schemeClr val="bg1"/>
                </a:solidFill>
                <a:latin typeface="Arial" panose="020B0604020202020204" pitchFamily="34" charset="0"/>
                <a:ea typeface="Noto Sans" panose="020B0502040504020204" pitchFamily="34"/>
                <a:cs typeface="Arial" panose="020B0604020202020204" pitchFamily="34" charset="0"/>
              </a:rPr>
              <a:t>Puits Blain 11, 2ieme impasse Toussaint # 25. </a:t>
            </a:r>
            <a:r>
              <a:rPr lang="fr-FR" dirty="0" err="1">
                <a:solidFill>
                  <a:schemeClr val="bg1"/>
                </a:solidFill>
                <a:latin typeface="Arial" panose="020B0604020202020204" pitchFamily="34" charset="0"/>
                <a:ea typeface="Noto Sans" panose="020B0502040504020204" pitchFamily="34"/>
                <a:cs typeface="Arial" panose="020B0604020202020204" pitchFamily="34" charset="0"/>
              </a:rPr>
              <a:t>Petion</a:t>
            </a:r>
            <a:r>
              <a:rPr lang="fr-FR" dirty="0">
                <a:solidFill>
                  <a:schemeClr val="bg1"/>
                </a:solidFill>
                <a:latin typeface="Arial" panose="020B0604020202020204" pitchFamily="34" charset="0"/>
                <a:ea typeface="Noto Sans" panose="020B0502040504020204" pitchFamily="34"/>
                <a:cs typeface="Arial" panose="020B0604020202020204" pitchFamily="34" charset="0"/>
              </a:rPr>
              <a:t> Ville </a:t>
            </a:r>
            <a:r>
              <a:rPr lang="fr-FR" dirty="0" err="1">
                <a:solidFill>
                  <a:schemeClr val="bg1"/>
                </a:solidFill>
                <a:latin typeface="Arial" panose="020B0604020202020204" pitchFamily="34" charset="0"/>
                <a:ea typeface="Noto Sans" panose="020B0502040504020204" pitchFamily="34"/>
                <a:cs typeface="Arial" panose="020B0604020202020204" pitchFamily="34" charset="0"/>
              </a:rPr>
              <a:t>Haiti</a:t>
            </a:r>
            <a:endPar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Noto Sans" panose="020B0502040504020204" pitchFamily="34"/>
              <a:cs typeface="Arial" panose="020B0604020202020204" pitchFamily="34" charset="0"/>
            </a:endParaRPr>
          </a:p>
        </p:txBody>
      </p:sp>
      <p:pic>
        <p:nvPicPr>
          <p:cNvPr id="49" name="Image 48"/>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3692651" y="4370707"/>
            <a:ext cx="3844235" cy="2781967"/>
          </a:xfrm>
          <a:prstGeom prst="rect">
            <a:avLst/>
          </a:prstGeom>
        </p:spPr>
      </p:pic>
    </p:spTree>
    <p:extLst>
      <p:ext uri="{BB962C8B-B14F-4D97-AF65-F5344CB8AC3E}">
        <p14:creationId xmlns:p14="http://schemas.microsoft.com/office/powerpoint/2010/main" val="147395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0.8845 -0.07199 L -1.1345 -0.07199 " pathEditMode="relative" rAng="0" ptsTypes="AA">
                                      <p:cBhvr>
                                        <p:cTn id="6" dur="6000" fill="hold"/>
                                        <p:tgtEl>
                                          <p:spTgt spid="3"/>
                                        </p:tgtEl>
                                        <p:attrNameLst>
                                          <p:attrName>ppt_x</p:attrName>
                                          <p:attrName>ppt_y</p:attrName>
                                        </p:attrNameLst>
                                      </p:cBhvr>
                                      <p:rCtr x="-12500" y="0"/>
                                    </p:animMotion>
                                  </p:childTnLst>
                                </p:cTn>
                              </p:par>
                              <p:par>
                                <p:cTn id="7" presetID="35" presetClass="path" presetSubtype="0" accel="50000" decel="50000" fill="hold" nodeType="withEffect">
                                  <p:stCondLst>
                                    <p:cond delay="0"/>
                                  </p:stCondLst>
                                  <p:childTnLst>
                                    <p:animMotion origin="layout" path="M 8.33333E-7 3.7037E-6 L -0.48789 -0.06135 " pathEditMode="relative" rAng="0" ptsTypes="AA">
                                      <p:cBhvr>
                                        <p:cTn id="8" dur="6000" fill="hold"/>
                                        <p:tgtEl>
                                          <p:spTgt spid="49"/>
                                        </p:tgtEl>
                                        <p:attrNameLst>
                                          <p:attrName>ppt_x</p:attrName>
                                          <p:attrName>ppt_y</p:attrName>
                                        </p:attrNameLst>
                                      </p:cBhvr>
                                      <p:rCtr x="-24401" y="-30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54" t="3882" r="754" b="10109"/>
          <a:stretch/>
        </p:blipFill>
        <p:spPr>
          <a:xfrm>
            <a:off x="-712629" y="0"/>
            <a:ext cx="13364675" cy="7467367"/>
          </a:xfrm>
          <a:prstGeom prst="rect">
            <a:avLst/>
          </a:prstGeom>
        </p:spPr>
      </p:pic>
      <p:sp>
        <p:nvSpPr>
          <p:cNvPr id="2" name="ZoneTexte 1"/>
          <p:cNvSpPr txBox="1"/>
          <p:nvPr/>
        </p:nvSpPr>
        <p:spPr>
          <a:xfrm>
            <a:off x="2216949" y="111011"/>
            <a:ext cx="8378839" cy="923330"/>
          </a:xfrm>
          <a:prstGeom prst="rect">
            <a:avLst/>
          </a:prstGeom>
          <a:noFill/>
        </p:spPr>
        <p:txBody>
          <a:bodyPr wrap="square" rtlCol="0">
            <a:spAutoFit/>
          </a:bodyPr>
          <a:lstStyle/>
          <a:p>
            <a:r>
              <a:rPr lang="fr-FR" sz="5400" spc="300" dirty="0" err="1" smtClean="0">
                <a:solidFill>
                  <a:schemeClr val="bg1"/>
                </a:solidFill>
                <a:latin typeface="Impact" panose="020B0806030902050204" pitchFamily="34" charset="0"/>
              </a:rPr>
              <a:t>My</a:t>
            </a:r>
            <a:r>
              <a:rPr lang="fr-FR" sz="5400" spc="300" dirty="0" smtClean="0">
                <a:solidFill>
                  <a:schemeClr val="bg1"/>
                </a:solidFill>
                <a:latin typeface="Impact" panose="020B0806030902050204" pitchFamily="34" charset="0"/>
              </a:rPr>
              <a:t> </a:t>
            </a:r>
            <a:r>
              <a:rPr lang="fr-FR" sz="5400" spc="300" dirty="0" err="1" smtClean="0">
                <a:solidFill>
                  <a:schemeClr val="bg1"/>
                </a:solidFill>
                <a:latin typeface="Impact" panose="020B0806030902050204" pitchFamily="34" charset="0"/>
              </a:rPr>
              <a:t>Father's</a:t>
            </a:r>
            <a:r>
              <a:rPr lang="fr-FR" sz="5400" spc="300" dirty="0" smtClean="0">
                <a:solidFill>
                  <a:schemeClr val="bg1"/>
                </a:solidFill>
                <a:latin typeface="Impact" panose="020B0806030902050204" pitchFamily="34" charset="0"/>
              </a:rPr>
              <a:t> House </a:t>
            </a:r>
            <a:r>
              <a:rPr lang="fr-FR" sz="5400" spc="300" dirty="0" err="1" smtClean="0">
                <a:solidFill>
                  <a:schemeClr val="bg1"/>
                </a:solidFill>
                <a:latin typeface="Impact" panose="020B0806030902050204" pitchFamily="34" charset="0"/>
              </a:rPr>
              <a:t>Haiti</a:t>
            </a:r>
            <a:endParaRPr lang="fr-FR" sz="5400" spc="3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340206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rotWithShape="1">
          <a:blip r:embed="rId2">
            <a:extLst>
              <a:ext uri="{28A0092B-C50C-407E-A947-70E740481C1C}">
                <a14:useLocalDpi xmlns:a14="http://schemas.microsoft.com/office/drawing/2010/main" val="0"/>
              </a:ext>
            </a:extLst>
          </a:blip>
          <a:srcRect l="143" t="5454" r="-143" b="19545"/>
          <a:stretch/>
        </p:blipFill>
        <p:spPr>
          <a:xfrm>
            <a:off x="-359222" y="-202061"/>
            <a:ext cx="12730832" cy="7161093"/>
          </a:xfrm>
          <a:prstGeom prst="rect">
            <a:avLst/>
          </a:prstGeom>
        </p:spPr>
      </p:pic>
      <p:sp>
        <p:nvSpPr>
          <p:cNvPr id="10" name="ZoneTexte 9"/>
          <p:cNvSpPr txBox="1"/>
          <p:nvPr/>
        </p:nvSpPr>
        <p:spPr>
          <a:xfrm>
            <a:off x="1850572" y="4523013"/>
            <a:ext cx="8915400" cy="2215991"/>
          </a:xfrm>
          <a:prstGeom prst="rect">
            <a:avLst/>
          </a:prstGeom>
          <a:noFill/>
          <a:ln>
            <a:solidFill>
              <a:srgbClr val="FFFF00"/>
            </a:solidFill>
          </a:ln>
        </p:spPr>
        <p:txBody>
          <a:bodyPr wrap="square" rtlCol="0">
            <a:spAutoFit/>
          </a:bodyPr>
          <a:lstStyle/>
          <a:p>
            <a:pPr algn="ctr"/>
            <a:r>
              <a:rPr lang="fr-FR" sz="13800" dirty="0" smtClean="0">
                <a:ln w="38100">
                  <a:solidFill>
                    <a:srgbClr val="00B050"/>
                  </a:solidFill>
                </a:ln>
                <a:solidFill>
                  <a:srgbClr val="FF0000"/>
                </a:solidFill>
                <a:latin typeface="Impact" panose="020B0806030902050204" pitchFamily="34" charset="0"/>
              </a:rPr>
              <a:t>MY FAMILY</a:t>
            </a:r>
            <a:endParaRPr lang="fr-FR" sz="13800" dirty="0">
              <a:ln w="38100">
                <a:solidFill>
                  <a:srgbClr val="00B050"/>
                </a:solidFill>
              </a:ln>
              <a:solidFill>
                <a:srgbClr val="FF0000"/>
              </a:solidFill>
              <a:latin typeface="Impact" panose="020B0806030902050204" pitchFamily="34" charset="0"/>
            </a:endParaRPr>
          </a:p>
        </p:txBody>
      </p:sp>
    </p:spTree>
    <p:extLst>
      <p:ext uri="{BB962C8B-B14F-4D97-AF65-F5344CB8AC3E}">
        <p14:creationId xmlns:p14="http://schemas.microsoft.com/office/powerpoint/2010/main" val="3736930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t="368" b="368"/>
          <a:stretch/>
        </p:blipFill>
        <p:spPr>
          <a:xfrm>
            <a:off x="0" y="0"/>
            <a:ext cx="12192000" cy="6858000"/>
          </a:xfrm>
        </p:spPr>
      </p:pic>
      <p:sp>
        <p:nvSpPr>
          <p:cNvPr id="5" name="Rectangle 4"/>
          <p:cNvSpPr/>
          <p:nvPr/>
        </p:nvSpPr>
        <p:spPr>
          <a:xfrm>
            <a:off x="3967843" y="0"/>
            <a:ext cx="8224157" cy="6858000"/>
          </a:xfrm>
          <a:prstGeom prst="rect">
            <a:avLst/>
          </a:prstGeom>
          <a:solidFill>
            <a:srgbClr val="CB1B4A"/>
          </a:solid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300"/>
                    </a14:imgEffect>
                    <a14:imgEffect>
                      <a14:saturation sat="325000"/>
                    </a14:imgEffect>
                  </a14:imgLayer>
                </a14:imgProps>
              </a:ext>
              <a:ext uri="{28A0092B-C50C-407E-A947-70E740481C1C}">
                <a14:useLocalDpi xmlns:a14="http://schemas.microsoft.com/office/drawing/2010/main" val="0"/>
              </a:ext>
            </a:extLst>
          </a:blip>
          <a:stretch>
            <a:fillRect/>
          </a:stretch>
        </p:blipFill>
        <p:spPr>
          <a:xfrm>
            <a:off x="955583" y="3279514"/>
            <a:ext cx="3424907" cy="2478511"/>
          </a:xfrm>
          <a:prstGeom prst="round2DiagRect">
            <a:avLst/>
          </a:prstGeom>
          <a:ln w="38100">
            <a:solidFill>
              <a:schemeClr val="bg1"/>
            </a:solidFill>
          </a:ln>
          <a:effectLst>
            <a:outerShdw blurRad="63500" sx="102000" sy="102000" algn="ctr" rotWithShape="0">
              <a:prstClr val="black">
                <a:alpha val="40000"/>
              </a:prstClr>
            </a:outerShdw>
          </a:effectLst>
        </p:spPr>
      </p:pic>
      <p:sp>
        <p:nvSpPr>
          <p:cNvPr id="6" name="ZoneTexte 5"/>
          <p:cNvSpPr txBox="1"/>
          <p:nvPr/>
        </p:nvSpPr>
        <p:spPr>
          <a:xfrm>
            <a:off x="4380490" y="1751063"/>
            <a:ext cx="7455195" cy="3785652"/>
          </a:xfrm>
          <a:prstGeom prst="rect">
            <a:avLst/>
          </a:prstGeom>
          <a:noFill/>
        </p:spPr>
        <p:txBody>
          <a:bodyPr wrap="square" rtlCol="0" anchor="ctr">
            <a:spAutoFit/>
          </a:bodyPr>
          <a:lstStyle/>
          <a:p>
            <a:pPr algn="ctr"/>
            <a:r>
              <a:rPr lang="en-US" sz="2400" i="1" dirty="0">
                <a:ln w="0"/>
                <a:solidFill>
                  <a:schemeClr val="bg1"/>
                </a:solidFill>
                <a:effectLst>
                  <a:outerShdw blurRad="38100" dist="19050" dir="2700000" algn="tl" rotWithShape="0">
                    <a:schemeClr val="dk1">
                      <a:alpha val="40000"/>
                    </a:schemeClr>
                  </a:outerShdw>
                </a:effectLst>
              </a:rPr>
              <a:t>The recorded history of Haiti began on December 5, 1492, when Christopher Columbus landed on a large island in the region of the western Atlantic Ocean that later came to be known as the Caribbean1. Haiti was a French colony from 1697 to 1804, when it became the first independent nation in Latin America and the Caribbean, and the first black-led republic in the world1. In the early 1820s, Haiti invaded Santo Domingo and incorporated the former Spanish colony into a Hispaniola-wide Haiti2. In 1844, Dominicans rejected Haitian hegemony and declared their sovereignty</a:t>
            </a:r>
            <a:endParaRPr lang="fr-FR" sz="2400" i="1"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0551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t="10736" b="10736"/>
          <a:stretch/>
        </p:blipFill>
        <p:spPr>
          <a:xfrm>
            <a:off x="0" y="-1"/>
            <a:ext cx="12192002" cy="6858001"/>
          </a:xfrm>
          <a:prstGeom prst="rect">
            <a:avLst/>
          </a:prstGeom>
          <a:ln>
            <a:noFill/>
          </a:ln>
          <a:effectLst>
            <a:softEdge rad="112500"/>
          </a:effectLst>
        </p:spPr>
      </p:pic>
      <p:sp>
        <p:nvSpPr>
          <p:cNvPr id="5" name="Rectangle 4"/>
          <p:cNvSpPr/>
          <p:nvPr/>
        </p:nvSpPr>
        <p:spPr>
          <a:xfrm>
            <a:off x="-128789" y="-2"/>
            <a:ext cx="4610637"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29862" y="231820"/>
            <a:ext cx="3785316" cy="6194737"/>
          </a:xfrm>
        </p:spPr>
        <p:txBody>
          <a:bodyPr>
            <a:normAutofit/>
          </a:bodyPr>
          <a:lstStyle/>
          <a:p>
            <a:pPr algn="ctr"/>
            <a: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t>HAITIAN</a:t>
            </a:r>
            <a:b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br>
            <a: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t> CULTURE</a:t>
            </a:r>
            <a:b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br>
            <a:r>
              <a:rPr lang="fr-FR" sz="5400" b="1" kern="1800" dirty="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t/>
            </a:r>
            <a:br>
              <a:rPr lang="fr-FR" sz="5400" b="1" kern="1800" dirty="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br>
            <a: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t/>
            </a:r>
            <a:b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br>
            <a:r>
              <a:rPr lang="fr-FR" sz="5400" b="1" kern="1800" dirty="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t/>
            </a:r>
            <a:br>
              <a:rPr lang="fr-FR" sz="5400" b="1" kern="1800" dirty="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br>
            <a: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t/>
            </a:r>
            <a:br>
              <a:rPr lang="fr-FR" sz="5400" b="1" kern="1800" dirty="0" smtClean="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br>
            <a:r>
              <a:rPr lang="fr-FR" sz="5400" b="1" kern="1800" dirty="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t/>
            </a:r>
            <a:br>
              <a:rPr lang="fr-FR" sz="5400" b="1" kern="1800" dirty="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rPr>
            </a:br>
            <a:endParaRPr lang="fr-FR" sz="5400" b="1" kern="1800" dirty="0">
              <a:gradFill>
                <a:gsLst>
                  <a:gs pos="1000">
                    <a:srgbClr val="0B0060"/>
                  </a:gs>
                  <a:gs pos="100000">
                    <a:srgbClr val="C00000"/>
                  </a:gs>
                </a:gsLst>
                <a:lin ang="5400000" scaled="1"/>
              </a:gradFill>
              <a:latin typeface="Times New Roman" panose="02020603050405020304" pitchFamily="18" charset="0"/>
              <a:cs typeface="Times New Roman" panose="02020603050405020304" pitchFamily="18" charset="0"/>
            </a:endParaRP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34" y="2331076"/>
            <a:ext cx="4526923" cy="4526923"/>
          </a:xfrm>
          <a:prstGeom prst="rect">
            <a:avLst/>
          </a:prstGeom>
        </p:spPr>
      </p:pic>
    </p:spTree>
    <p:extLst>
      <p:ext uri="{BB962C8B-B14F-4D97-AF65-F5344CB8AC3E}">
        <p14:creationId xmlns:p14="http://schemas.microsoft.com/office/powerpoint/2010/main" val="3603460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t="3718" b="3718"/>
          <a:stretch/>
        </p:blipFill>
        <p:spPr>
          <a:xfrm>
            <a:off x="0" y="0"/>
            <a:ext cx="12426384" cy="6989841"/>
          </a:xfrm>
        </p:spPr>
      </p:pic>
      <p:sp>
        <p:nvSpPr>
          <p:cNvPr id="6" name="Rectangle 5"/>
          <p:cNvSpPr/>
          <p:nvPr/>
        </p:nvSpPr>
        <p:spPr>
          <a:xfrm>
            <a:off x="0" y="3429000"/>
            <a:ext cx="5009882" cy="349492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1"/>
          <p:cNvSpPr txBox="1">
            <a:spLocks/>
          </p:cNvSpPr>
          <p:nvPr/>
        </p:nvSpPr>
        <p:spPr>
          <a:xfrm>
            <a:off x="83176" y="3804860"/>
            <a:ext cx="4843530" cy="2743199"/>
          </a:xfrm>
          <a:prstGeom prst="rect">
            <a:avLst/>
          </a:prstGeom>
          <a:solidFill>
            <a:srgbClr val="C00000"/>
          </a:solidFill>
          <a:ln>
            <a:noFill/>
          </a:ln>
          <a:effectLst>
            <a:glow rad="101600">
              <a:schemeClr val="accent3">
                <a:satMod val="175000"/>
                <a:alpha val="40000"/>
              </a:schemeClr>
            </a:glow>
          </a:effectLst>
        </p:spPr>
        <p:txBody>
          <a:bodyPr vert="horz" lIns="91440" tIns="45720" rIns="91440" bIns="45720" rtlCol="0" anchor="ctr">
            <a:noAutofit/>
            <a:scene3d>
              <a:camera prst="perspectiveLeft"/>
              <a:lightRig rig="threePt" dir="t"/>
            </a:scene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4800" b="1" kern="1800" dirty="0" smtClean="0">
              <a:ln w="12700">
                <a:noFill/>
              </a:ln>
              <a:solidFill>
                <a:schemeClr val="bg1"/>
              </a:solidFill>
              <a:latin typeface="Times New Roman" panose="02020603050405020304" pitchFamily="18" charset="0"/>
              <a:cs typeface="Times New Roman" panose="02020603050405020304" pitchFamily="18" charset="0"/>
            </a:endParaRPr>
          </a:p>
          <a:p>
            <a:pPr algn="ctr"/>
            <a:endParaRPr lang="fr-FR" sz="4800" b="1" kern="1800" dirty="0">
              <a:ln w="12700">
                <a:noFill/>
              </a:ln>
              <a:solidFill>
                <a:schemeClr val="bg1"/>
              </a:solidFill>
              <a:latin typeface="Times New Roman" panose="02020603050405020304" pitchFamily="18" charset="0"/>
              <a:cs typeface="Times New Roman" panose="02020603050405020304" pitchFamily="18" charset="0"/>
            </a:endParaRPr>
          </a:p>
          <a:p>
            <a:pPr algn="ctr"/>
            <a:endParaRPr lang="fr-FR" sz="4800" b="1" kern="1800" dirty="0" smtClean="0">
              <a:ln w="12700">
                <a:noFill/>
              </a:ln>
              <a:solidFill>
                <a:schemeClr val="bg1"/>
              </a:solidFill>
              <a:latin typeface="Times New Roman" panose="02020603050405020304" pitchFamily="18" charset="0"/>
              <a:cs typeface="Times New Roman" panose="02020603050405020304" pitchFamily="18" charset="0"/>
            </a:endParaRPr>
          </a:p>
          <a:p>
            <a:pPr algn="ctr"/>
            <a:endParaRPr lang="fr-FR" sz="4800" b="1" kern="1800" dirty="0" smtClean="0">
              <a:ln w="12700">
                <a:noFill/>
              </a:ln>
              <a:solidFill>
                <a:schemeClr val="bg1"/>
              </a:solidFill>
              <a:latin typeface="Times New Roman" panose="02020603050405020304" pitchFamily="18" charset="0"/>
              <a:cs typeface="Times New Roman" panose="02020603050405020304" pitchFamily="18" charset="0"/>
            </a:endParaRPr>
          </a:p>
          <a:p>
            <a:pPr algn="ctr"/>
            <a:endParaRPr lang="fr-FR" sz="4800" b="1" kern="1800" dirty="0">
              <a:ln w="12700">
                <a:noFill/>
              </a:ln>
              <a:solidFill>
                <a:schemeClr val="bg1"/>
              </a:solidFill>
              <a:latin typeface="Times New Roman" panose="02020603050405020304" pitchFamily="18" charset="0"/>
              <a:cs typeface="Times New Roman" panose="02020603050405020304" pitchFamily="18" charset="0"/>
            </a:endParaRPr>
          </a:p>
          <a:p>
            <a:pPr algn="ctr"/>
            <a:endParaRPr lang="fr-FR" sz="4800" b="1" kern="1800" dirty="0" smtClean="0">
              <a:ln w="12700">
                <a:noFill/>
              </a:ln>
              <a:solidFill>
                <a:schemeClr val="bg1"/>
              </a:solidFill>
              <a:latin typeface="Times New Roman" panose="02020603050405020304" pitchFamily="18" charset="0"/>
              <a:cs typeface="Times New Roman" panose="02020603050405020304" pitchFamily="18" charset="0"/>
            </a:endParaRPr>
          </a:p>
          <a:p>
            <a:pPr algn="ctr"/>
            <a: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t>HAITIAN</a:t>
            </a:r>
            <a:b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br>
            <a: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t> CULTURE</a:t>
            </a:r>
            <a:b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br>
            <a: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t/>
            </a:r>
            <a:b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br>
            <a: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t/>
            </a:r>
            <a:b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br>
            <a: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t/>
            </a:r>
            <a:b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br>
            <a: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t/>
            </a:r>
            <a:b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br>
            <a: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t/>
            </a:r>
            <a:br>
              <a:rPr lang="fr-FR" sz="4800" b="1" kern="1800" dirty="0" smtClean="0">
                <a:ln w="12700">
                  <a:noFill/>
                </a:ln>
                <a:solidFill>
                  <a:schemeClr val="bg1"/>
                </a:solidFill>
                <a:latin typeface="Times New Roman" panose="02020603050405020304" pitchFamily="18" charset="0"/>
                <a:cs typeface="Times New Roman" panose="02020603050405020304" pitchFamily="18" charset="0"/>
              </a:rPr>
            </a:br>
            <a:endParaRPr lang="fr-FR" sz="4800" b="1" kern="1800" dirty="0">
              <a:ln w="12700">
                <a:noFill/>
              </a:ln>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65206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 name="Haiti Orphanage - My Fathers Hous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348" y="-7340"/>
            <a:ext cx="12205326" cy="6865340"/>
          </a:xfrm>
        </p:spPr>
      </p:pic>
    </p:spTree>
    <p:extLst>
      <p:ext uri="{BB962C8B-B14F-4D97-AF65-F5344CB8AC3E}">
        <p14:creationId xmlns:p14="http://schemas.microsoft.com/office/powerpoint/2010/main" val="3716796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6600"/>
                    </a14:imgEffect>
                    <a14:imgEffect>
                      <a14:brightnessContrast bright="36000" contrast="-20000"/>
                    </a14:imgEffect>
                  </a14:imgLayer>
                </a14:imgProps>
              </a:ext>
              <a:ext uri="{28A0092B-C50C-407E-A947-70E740481C1C}">
                <a14:useLocalDpi xmlns:a14="http://schemas.microsoft.com/office/drawing/2010/main" val="0"/>
              </a:ext>
            </a:extLst>
          </a:blip>
          <a:srcRect t="14896" b="14896"/>
          <a:stretch/>
        </p:blipFill>
        <p:spPr>
          <a:xfrm>
            <a:off x="-15101" y="0"/>
            <a:ext cx="12192000" cy="6858000"/>
          </a:xfrm>
          <a:prstGeom prst="rect">
            <a:avLst/>
          </a:prstGeom>
        </p:spPr>
      </p:pic>
      <p:sp>
        <p:nvSpPr>
          <p:cNvPr id="8" name="Rectangle 7"/>
          <p:cNvSpPr/>
          <p:nvPr/>
        </p:nvSpPr>
        <p:spPr>
          <a:xfrm>
            <a:off x="0" y="0"/>
            <a:ext cx="12192000" cy="6858000"/>
          </a:xfrm>
          <a:prstGeom prst="rect">
            <a:avLst/>
          </a:prstGeom>
          <a:solidFill>
            <a:schemeClr val="accent1">
              <a:alpha val="47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Espace réservé du contenu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35291" y="630624"/>
            <a:ext cx="8304385" cy="5350476"/>
          </a:xfrm>
          <a:prstGeom prst="parallelogram">
            <a:avLst>
              <a:gd name="adj" fmla="val 30543"/>
            </a:avLst>
          </a:prstGeom>
        </p:spPr>
      </p:pic>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5411" y="682711"/>
            <a:ext cx="4114800" cy="2746289"/>
          </a:xfrm>
          <a:prstGeom prst="parallelogram">
            <a:avLst/>
          </a:prstGeom>
        </p:spPr>
      </p:pic>
      <p:pic>
        <p:nvPicPr>
          <p:cNvPr id="6" name="Imag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8954" y="3774175"/>
            <a:ext cx="4180494" cy="2773061"/>
          </a:xfrm>
          <a:prstGeom prst="parallelogram">
            <a:avLst/>
          </a:prstGeom>
        </p:spPr>
      </p:pic>
    </p:spTree>
    <p:extLst>
      <p:ext uri="{BB962C8B-B14F-4D97-AF65-F5344CB8AC3E}">
        <p14:creationId xmlns:p14="http://schemas.microsoft.com/office/powerpoint/2010/main" val="213338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0"/>
                                  </p:stCondLst>
                                  <p:childTnLst>
                                    <p:set>
                                      <p:cBhvr>
                                        <p:cTn id="6" dur="1" fill="hold">
                                          <p:stCondLst>
                                            <p:cond delay="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5000"/>
                                  </p:stCondLst>
                                  <p:childTnLst>
                                    <p:set>
                                      <p:cBhvr>
                                        <p:cTn id="10" dur="1" fill="hold">
                                          <p:stCondLst>
                                            <p:cond delay="9"/>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6000"/>
                                  </p:stCondLst>
                                  <p:childTnLst>
                                    <p:set>
                                      <p:cBhvr>
                                        <p:cTn id="14" dur="1" fill="hold">
                                          <p:stCondLst>
                                            <p:cond delay="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l="-2429" t="623" r="2429" b="25027"/>
          <a:stretch/>
        </p:blipFill>
        <p:spPr>
          <a:xfrm>
            <a:off x="-306211" y="1"/>
            <a:ext cx="12498208" cy="7030242"/>
          </a:xfrm>
        </p:spPr>
      </p:pic>
    </p:spTree>
    <p:extLst>
      <p:ext uri="{BB962C8B-B14F-4D97-AF65-F5344CB8AC3E}">
        <p14:creationId xmlns:p14="http://schemas.microsoft.com/office/powerpoint/2010/main" val="3224031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p:cNvPicPr>
            <a:picLocks noChangeAspect="1"/>
          </p:cNvPicPr>
          <p:nvPr/>
        </p:nvPicPr>
        <p:blipFill rotWithShape="1">
          <a:blip r:embed="rId2">
            <a:extLst>
              <a:ext uri="{28A0092B-C50C-407E-A947-70E740481C1C}">
                <a14:useLocalDpi xmlns:a14="http://schemas.microsoft.com/office/drawing/2010/main" val="0"/>
              </a:ext>
            </a:extLst>
          </a:blip>
          <a:srcRect l="-4384" t="5786" r="2982" b="34213"/>
          <a:stretch/>
        </p:blipFill>
        <p:spPr>
          <a:xfrm>
            <a:off x="-145707" y="-8015"/>
            <a:ext cx="5189837" cy="6824600"/>
          </a:xfrm>
          <a:prstGeom prst="rect">
            <a:avLst/>
          </a:prstGeom>
        </p:spPr>
      </p:pic>
      <p:sp>
        <p:nvSpPr>
          <p:cNvPr id="26" name="Rectangle 25"/>
          <p:cNvSpPr/>
          <p:nvPr/>
        </p:nvSpPr>
        <p:spPr>
          <a:xfrm>
            <a:off x="-145707" y="-8015"/>
            <a:ext cx="12337707" cy="6824600"/>
          </a:xfrm>
          <a:prstGeom prst="rect">
            <a:avLst/>
          </a:prstGeom>
          <a:solidFill>
            <a:schemeClr val="accent1">
              <a:alpha val="5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10"/>
          <p:cNvSpPr/>
          <p:nvPr/>
        </p:nvSpPr>
        <p:spPr>
          <a:xfrm>
            <a:off x="4431957" y="-28384"/>
            <a:ext cx="7760043" cy="6898313"/>
          </a:xfrm>
          <a:custGeom>
            <a:avLst/>
            <a:gdLst>
              <a:gd name="connsiteX0" fmla="*/ 1495167 w 7636475"/>
              <a:gd name="connsiteY0" fmla="*/ 0 h 6907428"/>
              <a:gd name="connsiteX1" fmla="*/ 1606378 w 7636475"/>
              <a:gd name="connsiteY1" fmla="*/ 617838 h 6907428"/>
              <a:gd name="connsiteX2" fmla="*/ 1458097 w 7636475"/>
              <a:gd name="connsiteY2" fmla="*/ 1025611 h 6907428"/>
              <a:gd name="connsiteX3" fmla="*/ 1421027 w 7636475"/>
              <a:gd name="connsiteY3" fmla="*/ 1445741 h 6907428"/>
              <a:gd name="connsiteX4" fmla="*/ 1519881 w 7636475"/>
              <a:gd name="connsiteY4" fmla="*/ 1507525 h 6907428"/>
              <a:gd name="connsiteX5" fmla="*/ 1544594 w 7636475"/>
              <a:gd name="connsiteY5" fmla="*/ 1767017 h 6907428"/>
              <a:gd name="connsiteX6" fmla="*/ 1248032 w 7636475"/>
              <a:gd name="connsiteY6" fmla="*/ 2100649 h 6907428"/>
              <a:gd name="connsiteX7" fmla="*/ 1223319 w 7636475"/>
              <a:gd name="connsiteY7" fmla="*/ 2804984 h 6907428"/>
              <a:gd name="connsiteX8" fmla="*/ 1161535 w 7636475"/>
              <a:gd name="connsiteY8" fmla="*/ 3422822 h 6907428"/>
              <a:gd name="connsiteX9" fmla="*/ 790832 w 7636475"/>
              <a:gd name="connsiteY9" fmla="*/ 3768811 h 6907428"/>
              <a:gd name="connsiteX10" fmla="*/ 741405 w 7636475"/>
              <a:gd name="connsiteY10" fmla="*/ 3744098 h 6907428"/>
              <a:gd name="connsiteX11" fmla="*/ 741405 w 7636475"/>
              <a:gd name="connsiteY11" fmla="*/ 3830595 h 6907428"/>
              <a:gd name="connsiteX12" fmla="*/ 704335 w 7636475"/>
              <a:gd name="connsiteY12" fmla="*/ 4065373 h 6907428"/>
              <a:gd name="connsiteX13" fmla="*/ 444843 w 7636475"/>
              <a:gd name="connsiteY13" fmla="*/ 4287795 h 6907428"/>
              <a:gd name="connsiteX14" fmla="*/ 185351 w 7636475"/>
              <a:gd name="connsiteY14" fmla="*/ 4621428 h 6907428"/>
              <a:gd name="connsiteX15" fmla="*/ 98854 w 7636475"/>
              <a:gd name="connsiteY15" fmla="*/ 4955060 h 6907428"/>
              <a:gd name="connsiteX16" fmla="*/ 247135 w 7636475"/>
              <a:gd name="connsiteY16" fmla="*/ 5140411 h 6907428"/>
              <a:gd name="connsiteX17" fmla="*/ 271848 w 7636475"/>
              <a:gd name="connsiteY17" fmla="*/ 5202195 h 6907428"/>
              <a:gd name="connsiteX18" fmla="*/ 358346 w 7636475"/>
              <a:gd name="connsiteY18" fmla="*/ 5486400 h 6907428"/>
              <a:gd name="connsiteX19" fmla="*/ 0 w 7636475"/>
              <a:gd name="connsiteY19" fmla="*/ 6301946 h 6907428"/>
              <a:gd name="connsiteX20" fmla="*/ 247135 w 7636475"/>
              <a:gd name="connsiteY20" fmla="*/ 6561438 h 6907428"/>
              <a:gd name="connsiteX21" fmla="*/ 259492 w 7636475"/>
              <a:gd name="connsiteY21" fmla="*/ 6907428 h 6907428"/>
              <a:gd name="connsiteX22" fmla="*/ 7636475 w 7636475"/>
              <a:gd name="connsiteY22" fmla="*/ 6858000 h 6907428"/>
              <a:gd name="connsiteX23" fmla="*/ 7587048 w 7636475"/>
              <a:gd name="connsiteY23" fmla="*/ 0 h 6907428"/>
              <a:gd name="connsiteX24" fmla="*/ 1495167 w 7636475"/>
              <a:gd name="connsiteY24" fmla="*/ 0 h 6907428"/>
              <a:gd name="connsiteX0" fmla="*/ 1495167 w 7636475"/>
              <a:gd name="connsiteY0" fmla="*/ 24836 h 6932264"/>
              <a:gd name="connsiteX1" fmla="*/ 1606378 w 7636475"/>
              <a:gd name="connsiteY1" fmla="*/ 642674 h 6932264"/>
              <a:gd name="connsiteX2" fmla="*/ 1458097 w 7636475"/>
              <a:gd name="connsiteY2" fmla="*/ 1050447 h 6932264"/>
              <a:gd name="connsiteX3" fmla="*/ 1421027 w 7636475"/>
              <a:gd name="connsiteY3" fmla="*/ 1470577 h 6932264"/>
              <a:gd name="connsiteX4" fmla="*/ 1519881 w 7636475"/>
              <a:gd name="connsiteY4" fmla="*/ 1532361 h 6932264"/>
              <a:gd name="connsiteX5" fmla="*/ 1544594 w 7636475"/>
              <a:gd name="connsiteY5" fmla="*/ 1791853 h 6932264"/>
              <a:gd name="connsiteX6" fmla="*/ 1248032 w 7636475"/>
              <a:gd name="connsiteY6" fmla="*/ 2125485 h 6932264"/>
              <a:gd name="connsiteX7" fmla="*/ 1223319 w 7636475"/>
              <a:gd name="connsiteY7" fmla="*/ 2829820 h 6932264"/>
              <a:gd name="connsiteX8" fmla="*/ 1161535 w 7636475"/>
              <a:gd name="connsiteY8" fmla="*/ 3447658 h 6932264"/>
              <a:gd name="connsiteX9" fmla="*/ 790832 w 7636475"/>
              <a:gd name="connsiteY9" fmla="*/ 3793647 h 6932264"/>
              <a:gd name="connsiteX10" fmla="*/ 741405 w 7636475"/>
              <a:gd name="connsiteY10" fmla="*/ 3768934 h 6932264"/>
              <a:gd name="connsiteX11" fmla="*/ 741405 w 7636475"/>
              <a:gd name="connsiteY11" fmla="*/ 3855431 h 6932264"/>
              <a:gd name="connsiteX12" fmla="*/ 704335 w 7636475"/>
              <a:gd name="connsiteY12" fmla="*/ 4090209 h 6932264"/>
              <a:gd name="connsiteX13" fmla="*/ 444843 w 7636475"/>
              <a:gd name="connsiteY13" fmla="*/ 4312631 h 6932264"/>
              <a:gd name="connsiteX14" fmla="*/ 185351 w 7636475"/>
              <a:gd name="connsiteY14" fmla="*/ 4646264 h 6932264"/>
              <a:gd name="connsiteX15" fmla="*/ 98854 w 7636475"/>
              <a:gd name="connsiteY15" fmla="*/ 4979896 h 6932264"/>
              <a:gd name="connsiteX16" fmla="*/ 247135 w 7636475"/>
              <a:gd name="connsiteY16" fmla="*/ 5165247 h 6932264"/>
              <a:gd name="connsiteX17" fmla="*/ 271848 w 7636475"/>
              <a:gd name="connsiteY17" fmla="*/ 5227031 h 6932264"/>
              <a:gd name="connsiteX18" fmla="*/ 358346 w 7636475"/>
              <a:gd name="connsiteY18" fmla="*/ 5511236 h 6932264"/>
              <a:gd name="connsiteX19" fmla="*/ 0 w 7636475"/>
              <a:gd name="connsiteY19" fmla="*/ 6326782 h 6932264"/>
              <a:gd name="connsiteX20" fmla="*/ 247135 w 7636475"/>
              <a:gd name="connsiteY20" fmla="*/ 6586274 h 6932264"/>
              <a:gd name="connsiteX21" fmla="*/ 259492 w 7636475"/>
              <a:gd name="connsiteY21" fmla="*/ 6932264 h 6932264"/>
              <a:gd name="connsiteX22" fmla="*/ 7636475 w 7636475"/>
              <a:gd name="connsiteY22" fmla="*/ 6882836 h 6932264"/>
              <a:gd name="connsiteX23" fmla="*/ 7611761 w 7636475"/>
              <a:gd name="connsiteY23" fmla="*/ 0 h 6932264"/>
              <a:gd name="connsiteX24" fmla="*/ 1495167 w 7636475"/>
              <a:gd name="connsiteY24" fmla="*/ 24836 h 6932264"/>
              <a:gd name="connsiteX0" fmla="*/ 1495167 w 7648832"/>
              <a:gd name="connsiteY0" fmla="*/ 24836 h 6932264"/>
              <a:gd name="connsiteX1" fmla="*/ 1606378 w 7648832"/>
              <a:gd name="connsiteY1" fmla="*/ 642674 h 6932264"/>
              <a:gd name="connsiteX2" fmla="*/ 1458097 w 7648832"/>
              <a:gd name="connsiteY2" fmla="*/ 1050447 h 6932264"/>
              <a:gd name="connsiteX3" fmla="*/ 1421027 w 7648832"/>
              <a:gd name="connsiteY3" fmla="*/ 1470577 h 6932264"/>
              <a:gd name="connsiteX4" fmla="*/ 1519881 w 7648832"/>
              <a:gd name="connsiteY4" fmla="*/ 1532361 h 6932264"/>
              <a:gd name="connsiteX5" fmla="*/ 1544594 w 7648832"/>
              <a:gd name="connsiteY5" fmla="*/ 1791853 h 6932264"/>
              <a:gd name="connsiteX6" fmla="*/ 1248032 w 7648832"/>
              <a:gd name="connsiteY6" fmla="*/ 2125485 h 6932264"/>
              <a:gd name="connsiteX7" fmla="*/ 1223319 w 7648832"/>
              <a:gd name="connsiteY7" fmla="*/ 2829820 h 6932264"/>
              <a:gd name="connsiteX8" fmla="*/ 1161535 w 7648832"/>
              <a:gd name="connsiteY8" fmla="*/ 3447658 h 6932264"/>
              <a:gd name="connsiteX9" fmla="*/ 790832 w 7648832"/>
              <a:gd name="connsiteY9" fmla="*/ 3793647 h 6932264"/>
              <a:gd name="connsiteX10" fmla="*/ 741405 w 7648832"/>
              <a:gd name="connsiteY10" fmla="*/ 3768934 h 6932264"/>
              <a:gd name="connsiteX11" fmla="*/ 741405 w 7648832"/>
              <a:gd name="connsiteY11" fmla="*/ 3855431 h 6932264"/>
              <a:gd name="connsiteX12" fmla="*/ 704335 w 7648832"/>
              <a:gd name="connsiteY12" fmla="*/ 4090209 h 6932264"/>
              <a:gd name="connsiteX13" fmla="*/ 444843 w 7648832"/>
              <a:gd name="connsiteY13" fmla="*/ 4312631 h 6932264"/>
              <a:gd name="connsiteX14" fmla="*/ 185351 w 7648832"/>
              <a:gd name="connsiteY14" fmla="*/ 4646264 h 6932264"/>
              <a:gd name="connsiteX15" fmla="*/ 98854 w 7648832"/>
              <a:gd name="connsiteY15" fmla="*/ 4979896 h 6932264"/>
              <a:gd name="connsiteX16" fmla="*/ 247135 w 7648832"/>
              <a:gd name="connsiteY16" fmla="*/ 5165247 h 6932264"/>
              <a:gd name="connsiteX17" fmla="*/ 271848 w 7648832"/>
              <a:gd name="connsiteY17" fmla="*/ 5227031 h 6932264"/>
              <a:gd name="connsiteX18" fmla="*/ 358346 w 7648832"/>
              <a:gd name="connsiteY18" fmla="*/ 5511236 h 6932264"/>
              <a:gd name="connsiteX19" fmla="*/ 0 w 7648832"/>
              <a:gd name="connsiteY19" fmla="*/ 6326782 h 6932264"/>
              <a:gd name="connsiteX20" fmla="*/ 247135 w 7648832"/>
              <a:gd name="connsiteY20" fmla="*/ 6586274 h 6932264"/>
              <a:gd name="connsiteX21" fmla="*/ 259492 w 7648832"/>
              <a:gd name="connsiteY21" fmla="*/ 6932264 h 6932264"/>
              <a:gd name="connsiteX22" fmla="*/ 7648832 w 7648832"/>
              <a:gd name="connsiteY22" fmla="*/ 6920089 h 6932264"/>
              <a:gd name="connsiteX23" fmla="*/ 7611761 w 7648832"/>
              <a:gd name="connsiteY23" fmla="*/ 0 h 6932264"/>
              <a:gd name="connsiteX24" fmla="*/ 1495167 w 7648832"/>
              <a:gd name="connsiteY24" fmla="*/ 24836 h 6932264"/>
              <a:gd name="connsiteX0" fmla="*/ 1495167 w 7648832"/>
              <a:gd name="connsiteY0" fmla="*/ 24836 h 6932264"/>
              <a:gd name="connsiteX1" fmla="*/ 1606378 w 7648832"/>
              <a:gd name="connsiteY1" fmla="*/ 642674 h 6932264"/>
              <a:gd name="connsiteX2" fmla="*/ 1458097 w 7648832"/>
              <a:gd name="connsiteY2" fmla="*/ 1050447 h 6932264"/>
              <a:gd name="connsiteX3" fmla="*/ 1421027 w 7648832"/>
              <a:gd name="connsiteY3" fmla="*/ 1470577 h 6932264"/>
              <a:gd name="connsiteX4" fmla="*/ 1519881 w 7648832"/>
              <a:gd name="connsiteY4" fmla="*/ 1532361 h 6932264"/>
              <a:gd name="connsiteX5" fmla="*/ 1544594 w 7648832"/>
              <a:gd name="connsiteY5" fmla="*/ 1791853 h 6932264"/>
              <a:gd name="connsiteX6" fmla="*/ 1248032 w 7648832"/>
              <a:gd name="connsiteY6" fmla="*/ 2125485 h 6932264"/>
              <a:gd name="connsiteX7" fmla="*/ 1223319 w 7648832"/>
              <a:gd name="connsiteY7" fmla="*/ 2829820 h 6932264"/>
              <a:gd name="connsiteX8" fmla="*/ 1161535 w 7648832"/>
              <a:gd name="connsiteY8" fmla="*/ 3447658 h 6932264"/>
              <a:gd name="connsiteX9" fmla="*/ 790832 w 7648832"/>
              <a:gd name="connsiteY9" fmla="*/ 3793647 h 6932264"/>
              <a:gd name="connsiteX10" fmla="*/ 741405 w 7648832"/>
              <a:gd name="connsiteY10" fmla="*/ 3768934 h 6932264"/>
              <a:gd name="connsiteX11" fmla="*/ 741405 w 7648832"/>
              <a:gd name="connsiteY11" fmla="*/ 3855431 h 6932264"/>
              <a:gd name="connsiteX12" fmla="*/ 704335 w 7648832"/>
              <a:gd name="connsiteY12" fmla="*/ 4090209 h 6932264"/>
              <a:gd name="connsiteX13" fmla="*/ 444843 w 7648832"/>
              <a:gd name="connsiteY13" fmla="*/ 4312631 h 6932264"/>
              <a:gd name="connsiteX14" fmla="*/ 185351 w 7648832"/>
              <a:gd name="connsiteY14" fmla="*/ 4646264 h 6932264"/>
              <a:gd name="connsiteX15" fmla="*/ 98854 w 7648832"/>
              <a:gd name="connsiteY15" fmla="*/ 4979896 h 6932264"/>
              <a:gd name="connsiteX16" fmla="*/ 247135 w 7648832"/>
              <a:gd name="connsiteY16" fmla="*/ 5165247 h 6932264"/>
              <a:gd name="connsiteX17" fmla="*/ 271848 w 7648832"/>
              <a:gd name="connsiteY17" fmla="*/ 5227031 h 6932264"/>
              <a:gd name="connsiteX18" fmla="*/ 358346 w 7648832"/>
              <a:gd name="connsiteY18" fmla="*/ 5511236 h 6932264"/>
              <a:gd name="connsiteX19" fmla="*/ 0 w 7648832"/>
              <a:gd name="connsiteY19" fmla="*/ 6326782 h 6932264"/>
              <a:gd name="connsiteX20" fmla="*/ 247135 w 7648832"/>
              <a:gd name="connsiteY20" fmla="*/ 6586274 h 6932264"/>
              <a:gd name="connsiteX21" fmla="*/ 259492 w 7648832"/>
              <a:gd name="connsiteY21" fmla="*/ 6932264 h 6932264"/>
              <a:gd name="connsiteX22" fmla="*/ 7648832 w 7648832"/>
              <a:gd name="connsiteY22" fmla="*/ 6920089 h 6932264"/>
              <a:gd name="connsiteX23" fmla="*/ 7648831 w 7648832"/>
              <a:gd name="connsiteY23" fmla="*/ 0 h 6932264"/>
              <a:gd name="connsiteX24" fmla="*/ 1495167 w 7648832"/>
              <a:gd name="connsiteY24" fmla="*/ 24836 h 6932264"/>
              <a:gd name="connsiteX0" fmla="*/ 1519881 w 7648832"/>
              <a:gd name="connsiteY0" fmla="*/ 24836 h 6932264"/>
              <a:gd name="connsiteX1" fmla="*/ 1606378 w 7648832"/>
              <a:gd name="connsiteY1" fmla="*/ 642674 h 6932264"/>
              <a:gd name="connsiteX2" fmla="*/ 1458097 w 7648832"/>
              <a:gd name="connsiteY2" fmla="*/ 1050447 h 6932264"/>
              <a:gd name="connsiteX3" fmla="*/ 1421027 w 7648832"/>
              <a:gd name="connsiteY3" fmla="*/ 1470577 h 6932264"/>
              <a:gd name="connsiteX4" fmla="*/ 1519881 w 7648832"/>
              <a:gd name="connsiteY4" fmla="*/ 1532361 h 6932264"/>
              <a:gd name="connsiteX5" fmla="*/ 1544594 w 7648832"/>
              <a:gd name="connsiteY5" fmla="*/ 1791853 h 6932264"/>
              <a:gd name="connsiteX6" fmla="*/ 1248032 w 7648832"/>
              <a:gd name="connsiteY6" fmla="*/ 2125485 h 6932264"/>
              <a:gd name="connsiteX7" fmla="*/ 1223319 w 7648832"/>
              <a:gd name="connsiteY7" fmla="*/ 2829820 h 6932264"/>
              <a:gd name="connsiteX8" fmla="*/ 1161535 w 7648832"/>
              <a:gd name="connsiteY8" fmla="*/ 3447658 h 6932264"/>
              <a:gd name="connsiteX9" fmla="*/ 790832 w 7648832"/>
              <a:gd name="connsiteY9" fmla="*/ 3793647 h 6932264"/>
              <a:gd name="connsiteX10" fmla="*/ 741405 w 7648832"/>
              <a:gd name="connsiteY10" fmla="*/ 3768934 h 6932264"/>
              <a:gd name="connsiteX11" fmla="*/ 741405 w 7648832"/>
              <a:gd name="connsiteY11" fmla="*/ 3855431 h 6932264"/>
              <a:gd name="connsiteX12" fmla="*/ 704335 w 7648832"/>
              <a:gd name="connsiteY12" fmla="*/ 4090209 h 6932264"/>
              <a:gd name="connsiteX13" fmla="*/ 444843 w 7648832"/>
              <a:gd name="connsiteY13" fmla="*/ 4312631 h 6932264"/>
              <a:gd name="connsiteX14" fmla="*/ 185351 w 7648832"/>
              <a:gd name="connsiteY14" fmla="*/ 4646264 h 6932264"/>
              <a:gd name="connsiteX15" fmla="*/ 98854 w 7648832"/>
              <a:gd name="connsiteY15" fmla="*/ 4979896 h 6932264"/>
              <a:gd name="connsiteX16" fmla="*/ 247135 w 7648832"/>
              <a:gd name="connsiteY16" fmla="*/ 5165247 h 6932264"/>
              <a:gd name="connsiteX17" fmla="*/ 271848 w 7648832"/>
              <a:gd name="connsiteY17" fmla="*/ 5227031 h 6932264"/>
              <a:gd name="connsiteX18" fmla="*/ 358346 w 7648832"/>
              <a:gd name="connsiteY18" fmla="*/ 5511236 h 6932264"/>
              <a:gd name="connsiteX19" fmla="*/ 0 w 7648832"/>
              <a:gd name="connsiteY19" fmla="*/ 6326782 h 6932264"/>
              <a:gd name="connsiteX20" fmla="*/ 247135 w 7648832"/>
              <a:gd name="connsiteY20" fmla="*/ 6586274 h 6932264"/>
              <a:gd name="connsiteX21" fmla="*/ 259492 w 7648832"/>
              <a:gd name="connsiteY21" fmla="*/ 6932264 h 6932264"/>
              <a:gd name="connsiteX22" fmla="*/ 7648832 w 7648832"/>
              <a:gd name="connsiteY22" fmla="*/ 6920089 h 6932264"/>
              <a:gd name="connsiteX23" fmla="*/ 7648831 w 7648832"/>
              <a:gd name="connsiteY23" fmla="*/ 0 h 6932264"/>
              <a:gd name="connsiteX24" fmla="*/ 1519881 w 7648832"/>
              <a:gd name="connsiteY24" fmla="*/ 24836 h 6932264"/>
              <a:gd name="connsiteX0" fmla="*/ 1519881 w 7760043"/>
              <a:gd name="connsiteY0" fmla="*/ 24836 h 6932264"/>
              <a:gd name="connsiteX1" fmla="*/ 1606378 w 7760043"/>
              <a:gd name="connsiteY1" fmla="*/ 642674 h 6932264"/>
              <a:gd name="connsiteX2" fmla="*/ 1458097 w 7760043"/>
              <a:gd name="connsiteY2" fmla="*/ 1050447 h 6932264"/>
              <a:gd name="connsiteX3" fmla="*/ 1421027 w 7760043"/>
              <a:gd name="connsiteY3" fmla="*/ 1470577 h 6932264"/>
              <a:gd name="connsiteX4" fmla="*/ 1519881 w 7760043"/>
              <a:gd name="connsiteY4" fmla="*/ 1532361 h 6932264"/>
              <a:gd name="connsiteX5" fmla="*/ 1544594 w 7760043"/>
              <a:gd name="connsiteY5" fmla="*/ 1791853 h 6932264"/>
              <a:gd name="connsiteX6" fmla="*/ 1248032 w 7760043"/>
              <a:gd name="connsiteY6" fmla="*/ 2125485 h 6932264"/>
              <a:gd name="connsiteX7" fmla="*/ 1223319 w 7760043"/>
              <a:gd name="connsiteY7" fmla="*/ 2829820 h 6932264"/>
              <a:gd name="connsiteX8" fmla="*/ 1161535 w 7760043"/>
              <a:gd name="connsiteY8" fmla="*/ 3447658 h 6932264"/>
              <a:gd name="connsiteX9" fmla="*/ 790832 w 7760043"/>
              <a:gd name="connsiteY9" fmla="*/ 3793647 h 6932264"/>
              <a:gd name="connsiteX10" fmla="*/ 741405 w 7760043"/>
              <a:gd name="connsiteY10" fmla="*/ 3768934 h 6932264"/>
              <a:gd name="connsiteX11" fmla="*/ 741405 w 7760043"/>
              <a:gd name="connsiteY11" fmla="*/ 3855431 h 6932264"/>
              <a:gd name="connsiteX12" fmla="*/ 704335 w 7760043"/>
              <a:gd name="connsiteY12" fmla="*/ 4090209 h 6932264"/>
              <a:gd name="connsiteX13" fmla="*/ 444843 w 7760043"/>
              <a:gd name="connsiteY13" fmla="*/ 4312631 h 6932264"/>
              <a:gd name="connsiteX14" fmla="*/ 185351 w 7760043"/>
              <a:gd name="connsiteY14" fmla="*/ 4646264 h 6932264"/>
              <a:gd name="connsiteX15" fmla="*/ 98854 w 7760043"/>
              <a:gd name="connsiteY15" fmla="*/ 4979896 h 6932264"/>
              <a:gd name="connsiteX16" fmla="*/ 247135 w 7760043"/>
              <a:gd name="connsiteY16" fmla="*/ 5165247 h 6932264"/>
              <a:gd name="connsiteX17" fmla="*/ 271848 w 7760043"/>
              <a:gd name="connsiteY17" fmla="*/ 5227031 h 6932264"/>
              <a:gd name="connsiteX18" fmla="*/ 358346 w 7760043"/>
              <a:gd name="connsiteY18" fmla="*/ 5511236 h 6932264"/>
              <a:gd name="connsiteX19" fmla="*/ 0 w 7760043"/>
              <a:gd name="connsiteY19" fmla="*/ 6326782 h 6932264"/>
              <a:gd name="connsiteX20" fmla="*/ 247135 w 7760043"/>
              <a:gd name="connsiteY20" fmla="*/ 6586274 h 6932264"/>
              <a:gd name="connsiteX21" fmla="*/ 259492 w 7760043"/>
              <a:gd name="connsiteY21" fmla="*/ 6932264 h 6932264"/>
              <a:gd name="connsiteX22" fmla="*/ 7760043 w 7760043"/>
              <a:gd name="connsiteY22" fmla="*/ 6920089 h 6932264"/>
              <a:gd name="connsiteX23" fmla="*/ 7648831 w 7760043"/>
              <a:gd name="connsiteY23" fmla="*/ 0 h 6932264"/>
              <a:gd name="connsiteX24" fmla="*/ 1519881 w 7760043"/>
              <a:gd name="connsiteY24" fmla="*/ 24836 h 6932264"/>
              <a:gd name="connsiteX0" fmla="*/ 1519881 w 7760043"/>
              <a:gd name="connsiteY0" fmla="*/ 24836 h 6932264"/>
              <a:gd name="connsiteX1" fmla="*/ 1606378 w 7760043"/>
              <a:gd name="connsiteY1" fmla="*/ 642674 h 6932264"/>
              <a:gd name="connsiteX2" fmla="*/ 1458097 w 7760043"/>
              <a:gd name="connsiteY2" fmla="*/ 1050447 h 6932264"/>
              <a:gd name="connsiteX3" fmla="*/ 1421027 w 7760043"/>
              <a:gd name="connsiteY3" fmla="*/ 1470577 h 6932264"/>
              <a:gd name="connsiteX4" fmla="*/ 1519881 w 7760043"/>
              <a:gd name="connsiteY4" fmla="*/ 1532361 h 6932264"/>
              <a:gd name="connsiteX5" fmla="*/ 1544594 w 7760043"/>
              <a:gd name="connsiteY5" fmla="*/ 1791853 h 6932264"/>
              <a:gd name="connsiteX6" fmla="*/ 1248032 w 7760043"/>
              <a:gd name="connsiteY6" fmla="*/ 2125485 h 6932264"/>
              <a:gd name="connsiteX7" fmla="*/ 1223319 w 7760043"/>
              <a:gd name="connsiteY7" fmla="*/ 2829820 h 6932264"/>
              <a:gd name="connsiteX8" fmla="*/ 1161535 w 7760043"/>
              <a:gd name="connsiteY8" fmla="*/ 3447658 h 6932264"/>
              <a:gd name="connsiteX9" fmla="*/ 790832 w 7760043"/>
              <a:gd name="connsiteY9" fmla="*/ 3793647 h 6932264"/>
              <a:gd name="connsiteX10" fmla="*/ 741405 w 7760043"/>
              <a:gd name="connsiteY10" fmla="*/ 3768934 h 6932264"/>
              <a:gd name="connsiteX11" fmla="*/ 741405 w 7760043"/>
              <a:gd name="connsiteY11" fmla="*/ 3855431 h 6932264"/>
              <a:gd name="connsiteX12" fmla="*/ 704335 w 7760043"/>
              <a:gd name="connsiteY12" fmla="*/ 4090209 h 6932264"/>
              <a:gd name="connsiteX13" fmla="*/ 444843 w 7760043"/>
              <a:gd name="connsiteY13" fmla="*/ 4312631 h 6932264"/>
              <a:gd name="connsiteX14" fmla="*/ 185351 w 7760043"/>
              <a:gd name="connsiteY14" fmla="*/ 4646264 h 6932264"/>
              <a:gd name="connsiteX15" fmla="*/ 98854 w 7760043"/>
              <a:gd name="connsiteY15" fmla="*/ 4979896 h 6932264"/>
              <a:gd name="connsiteX16" fmla="*/ 247135 w 7760043"/>
              <a:gd name="connsiteY16" fmla="*/ 5165247 h 6932264"/>
              <a:gd name="connsiteX17" fmla="*/ 271848 w 7760043"/>
              <a:gd name="connsiteY17" fmla="*/ 5227031 h 6932264"/>
              <a:gd name="connsiteX18" fmla="*/ 358346 w 7760043"/>
              <a:gd name="connsiteY18" fmla="*/ 5511236 h 6932264"/>
              <a:gd name="connsiteX19" fmla="*/ 0 w 7760043"/>
              <a:gd name="connsiteY19" fmla="*/ 6326782 h 6932264"/>
              <a:gd name="connsiteX20" fmla="*/ 247135 w 7760043"/>
              <a:gd name="connsiteY20" fmla="*/ 6586274 h 6932264"/>
              <a:gd name="connsiteX21" fmla="*/ 259492 w 7760043"/>
              <a:gd name="connsiteY21" fmla="*/ 6932264 h 6932264"/>
              <a:gd name="connsiteX22" fmla="*/ 7760043 w 7760043"/>
              <a:gd name="connsiteY22" fmla="*/ 6920089 h 6932264"/>
              <a:gd name="connsiteX23" fmla="*/ 7760042 w 7760043"/>
              <a:gd name="connsiteY23" fmla="*/ 0 h 6932264"/>
              <a:gd name="connsiteX24" fmla="*/ 1519881 w 7760043"/>
              <a:gd name="connsiteY24" fmla="*/ 24836 h 693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60043" h="6932264">
                <a:moveTo>
                  <a:pt x="1519881" y="24836"/>
                </a:moveTo>
                <a:lnTo>
                  <a:pt x="1606378" y="642674"/>
                </a:lnTo>
                <a:lnTo>
                  <a:pt x="1458097" y="1050447"/>
                </a:lnTo>
                <a:lnTo>
                  <a:pt x="1421027" y="1470577"/>
                </a:lnTo>
                <a:lnTo>
                  <a:pt x="1519881" y="1532361"/>
                </a:lnTo>
                <a:lnTo>
                  <a:pt x="1544594" y="1791853"/>
                </a:lnTo>
                <a:lnTo>
                  <a:pt x="1248032" y="2125485"/>
                </a:lnTo>
                <a:lnTo>
                  <a:pt x="1223319" y="2829820"/>
                </a:lnTo>
                <a:lnTo>
                  <a:pt x="1161535" y="3447658"/>
                </a:lnTo>
                <a:lnTo>
                  <a:pt x="790832" y="3793647"/>
                </a:lnTo>
                <a:lnTo>
                  <a:pt x="741405" y="3768934"/>
                </a:lnTo>
                <a:lnTo>
                  <a:pt x="741405" y="3855431"/>
                </a:lnTo>
                <a:lnTo>
                  <a:pt x="704335" y="4090209"/>
                </a:lnTo>
                <a:lnTo>
                  <a:pt x="444843" y="4312631"/>
                </a:lnTo>
                <a:lnTo>
                  <a:pt x="185351" y="4646264"/>
                </a:lnTo>
                <a:lnTo>
                  <a:pt x="98854" y="4979896"/>
                </a:lnTo>
                <a:lnTo>
                  <a:pt x="247135" y="5165247"/>
                </a:lnTo>
                <a:lnTo>
                  <a:pt x="271848" y="5227031"/>
                </a:lnTo>
                <a:lnTo>
                  <a:pt x="358346" y="5511236"/>
                </a:lnTo>
                <a:lnTo>
                  <a:pt x="0" y="6326782"/>
                </a:lnTo>
                <a:lnTo>
                  <a:pt x="247135" y="6586274"/>
                </a:lnTo>
                <a:lnTo>
                  <a:pt x="259492" y="6932264"/>
                </a:lnTo>
                <a:lnTo>
                  <a:pt x="7760043" y="6920089"/>
                </a:lnTo>
                <a:cubicBezTo>
                  <a:pt x="7760043" y="4613393"/>
                  <a:pt x="7760042" y="2306696"/>
                  <a:pt x="7760042" y="0"/>
                </a:cubicBezTo>
                <a:lnTo>
                  <a:pt x="1519881" y="24836"/>
                </a:lnTo>
                <a:close/>
              </a:path>
            </a:pathLst>
          </a:custGeom>
          <a:solidFill>
            <a:schemeClr val="accent1">
              <a:lumMod val="50000"/>
              <a:alpha val="84000"/>
            </a:schemeClr>
          </a:solidFill>
          <a:ln w="28575">
            <a:noFill/>
          </a:ln>
          <a:effectLst>
            <a:glow rad="139700">
              <a:schemeClr val="accent2">
                <a:satMod val="175000"/>
                <a:alpha val="40000"/>
              </a:schemeClr>
            </a:glow>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6351373" y="311131"/>
            <a:ext cx="5412259" cy="6186309"/>
          </a:xfrm>
          <a:prstGeom prst="rect">
            <a:avLst/>
          </a:prstGeom>
          <a:noFill/>
        </p:spPr>
        <p:txBody>
          <a:bodyPr wrap="square" rtlCol="0">
            <a:spAutoFit/>
          </a:bodyPr>
          <a:lstStyle/>
          <a:p>
            <a:endParaRPr lang="en-US" i="1" spc="20" dirty="0" smtClean="0">
              <a:solidFill>
                <a:schemeClr val="bg1"/>
              </a:solidFill>
              <a:latin typeface="Arial" panose="020B0604020202020204" pitchFamily="34" charset="0"/>
              <a:cs typeface="Arial" panose="020B0604020202020204" pitchFamily="34" charset="0"/>
            </a:endParaRPr>
          </a:p>
          <a:p>
            <a:pPr algn="ctr"/>
            <a:r>
              <a:rPr lang="en-US" i="1" spc="20" dirty="0" smtClean="0">
                <a:solidFill>
                  <a:schemeClr val="bg1"/>
                </a:solidFill>
                <a:latin typeface="Arial" panose="020B0604020202020204" pitchFamily="34" charset="0"/>
                <a:cs typeface="Arial" panose="020B0604020202020204" pitchFamily="34" charset="0"/>
              </a:rPr>
              <a:t>The </a:t>
            </a:r>
            <a:r>
              <a:rPr lang="en-US" i="1" spc="20" dirty="0">
                <a:solidFill>
                  <a:schemeClr val="bg1"/>
                </a:solidFill>
                <a:latin typeface="Arial" panose="020B0604020202020204" pitchFamily="34" charset="0"/>
                <a:cs typeface="Arial" panose="020B0604020202020204" pitchFamily="34" charset="0"/>
              </a:rPr>
              <a:t>2010 earthquake in Haiti was a magnitude 7.0 to 7.34 earthquake that occurred on January 12, 2010 at 16 hours 53 minutes and 10 seconds local time. Its epicenter is located approximately 25.3 km from Port-au-Prince, the country's capital. The focus (or hypocenter) of the quake was located at a depth of 10 km. A dozen secondary tremors were recorded in the hours that followed, with magnitudes ranging from 5.02 to 5.95. The intensity of this quake was around 7.0 at the epicenter3.A second earthquake5,6 with a magnitude of 6.1 occurred on January 20, 2010 at 6:03 a.m. local time. Its focus is located approximately 59 km west of Port-au-Prince, less than ten kilometers below the surface</a:t>
            </a:r>
            <a:r>
              <a:rPr lang="en-US" i="1" spc="20" dirty="0" smtClean="0">
                <a:solidFill>
                  <a:schemeClr val="bg1"/>
                </a:solidFill>
                <a:latin typeface="Arial" panose="020B0604020202020204" pitchFamily="34" charset="0"/>
                <a:cs typeface="Arial" panose="020B0604020202020204" pitchFamily="34" charset="0"/>
              </a:rPr>
              <a:t>. The </a:t>
            </a:r>
            <a:r>
              <a:rPr lang="en-US" i="1" spc="20" dirty="0">
                <a:solidFill>
                  <a:schemeClr val="bg1"/>
                </a:solidFill>
                <a:latin typeface="Arial" panose="020B0604020202020204" pitchFamily="34" charset="0"/>
                <a:cs typeface="Arial" panose="020B0604020202020204" pitchFamily="34" charset="0"/>
              </a:rPr>
              <a:t>first earthquake left many dead, injured and amputees, in addition to thousands of people suffering from psychological disorders. On February 9, 2010, they confirmed that more than 280,000 people were dead, 300,000 injured and 1.3 million homeless.</a:t>
            </a:r>
            <a:endParaRPr lang="fr-FR" i="1" spc="20" dirty="0">
              <a:solidFill>
                <a:schemeClr val="bg1"/>
              </a:solidFill>
              <a:latin typeface="Arial" panose="020B0604020202020204" pitchFamily="34" charset="0"/>
              <a:cs typeface="Arial" panose="020B0604020202020204" pitchFamily="34" charset="0"/>
            </a:endParaRPr>
          </a:p>
        </p:txBody>
      </p:sp>
      <p:sp>
        <p:nvSpPr>
          <p:cNvPr id="24" name="ZoneTexte 23"/>
          <p:cNvSpPr txBox="1"/>
          <p:nvPr/>
        </p:nvSpPr>
        <p:spPr>
          <a:xfrm>
            <a:off x="528254" y="1556952"/>
            <a:ext cx="4303239" cy="4401205"/>
          </a:xfrm>
          <a:prstGeom prst="rect">
            <a:avLst/>
          </a:prstGeom>
          <a:noFill/>
        </p:spPr>
        <p:txBody>
          <a:bodyPr wrap="square" rtlCol="0">
            <a:spAutoFit/>
          </a:bodyPr>
          <a:lstStyle/>
          <a:p>
            <a:r>
              <a:rPr lang="en-US" sz="4000" dirty="0" smtClean="0">
                <a:latin typeface="Impact" panose="020B0806030902050204" pitchFamily="34" charset="0"/>
              </a:rPr>
              <a:t>After Those </a:t>
            </a:r>
            <a:r>
              <a:rPr lang="en-US" sz="4000" dirty="0" err="1" smtClean="0">
                <a:latin typeface="Impact" panose="020B0806030902050204" pitchFamily="34" charset="0"/>
              </a:rPr>
              <a:t>Erathquakes</a:t>
            </a:r>
            <a:r>
              <a:rPr lang="en-US" sz="4000" dirty="0" smtClean="0">
                <a:latin typeface="Impact" panose="020B0806030902050204" pitchFamily="34" charset="0"/>
              </a:rPr>
              <a:t>, The Number Of The Children Of The Orphanage Increased From 25 To 220 Orphans.</a:t>
            </a:r>
            <a:endParaRPr lang="fr-FR" sz="4000" dirty="0">
              <a:latin typeface="Impact" panose="020B0806030902050204" pitchFamily="34" charset="0"/>
            </a:endParaRPr>
          </a:p>
        </p:txBody>
      </p:sp>
    </p:spTree>
    <p:extLst>
      <p:ext uri="{BB962C8B-B14F-4D97-AF65-F5344CB8AC3E}">
        <p14:creationId xmlns:p14="http://schemas.microsoft.com/office/powerpoint/2010/main" val="226579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6000"/>
                                        <p:tgtEl>
                                          <p:spTgt spid="18"/>
                                        </p:tgtEl>
                                      </p:cBhvr>
                                    </p:animEffect>
                                    <p:anim calcmode="lin" valueType="num">
                                      <p:cBhvr>
                                        <p:cTn id="8" dur="6000" fill="hold"/>
                                        <p:tgtEl>
                                          <p:spTgt spid="18"/>
                                        </p:tgtEl>
                                        <p:attrNameLst>
                                          <p:attrName>ppt_x</p:attrName>
                                        </p:attrNameLst>
                                      </p:cBhvr>
                                      <p:tavLst>
                                        <p:tav tm="0">
                                          <p:val>
                                            <p:strVal val="#ppt_x"/>
                                          </p:val>
                                        </p:tav>
                                        <p:tav tm="100000">
                                          <p:val>
                                            <p:strVal val="#ppt_x"/>
                                          </p:val>
                                        </p:tav>
                                      </p:tavLst>
                                    </p:anim>
                                    <p:anim calcmode="lin" valueType="num">
                                      <p:cBhvr>
                                        <p:cTn id="9" dur="6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250" autoRev="1" fill="remove"/>
                                        <p:tgtEl>
                                          <p:spTgt spid="24"/>
                                        </p:tgtEl>
                                        <p:attrNameLst>
                                          <p:attrName>style.color</p:attrName>
                                        </p:attrNameLst>
                                      </p:cBhvr>
                                      <p:to>
                                        <a:schemeClr val="bg1"/>
                                      </p:to>
                                    </p:animClr>
                                    <p:animClr clrSpc="rgb" dir="cw">
                                      <p:cBhvr>
                                        <p:cTn id="14" dur="250" autoRev="1" fill="remove"/>
                                        <p:tgtEl>
                                          <p:spTgt spid="24"/>
                                        </p:tgtEl>
                                        <p:attrNameLst>
                                          <p:attrName>fillcolor</p:attrName>
                                        </p:attrNameLst>
                                      </p:cBhvr>
                                      <p:to>
                                        <a:schemeClr val="bg1"/>
                                      </p:to>
                                    </p:animClr>
                                    <p:set>
                                      <p:cBhvr>
                                        <p:cTn id="15" dur="250" autoRev="1" fill="remove"/>
                                        <p:tgtEl>
                                          <p:spTgt spid="24"/>
                                        </p:tgtEl>
                                        <p:attrNameLst>
                                          <p:attrName>fill.type</p:attrName>
                                        </p:attrNameLst>
                                      </p:cBhvr>
                                      <p:to>
                                        <p:strVal val="solid"/>
                                      </p:to>
                                    </p:set>
                                    <p:set>
                                      <p:cBhvr>
                                        <p:cTn id="16" dur="250" autoRev="1" fill="remove"/>
                                        <p:tgtEl>
                                          <p:spTgt spid="2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y Father's House Hait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11" name="Forme libre 10"/>
          <p:cNvSpPr/>
          <p:nvPr/>
        </p:nvSpPr>
        <p:spPr>
          <a:xfrm>
            <a:off x="6512011" y="-24714"/>
            <a:ext cx="5708821" cy="6907428"/>
          </a:xfrm>
          <a:custGeom>
            <a:avLst/>
            <a:gdLst>
              <a:gd name="connsiteX0" fmla="*/ 1495167 w 7636475"/>
              <a:gd name="connsiteY0" fmla="*/ 0 h 6907428"/>
              <a:gd name="connsiteX1" fmla="*/ 1606378 w 7636475"/>
              <a:gd name="connsiteY1" fmla="*/ 617838 h 6907428"/>
              <a:gd name="connsiteX2" fmla="*/ 1458097 w 7636475"/>
              <a:gd name="connsiteY2" fmla="*/ 1025611 h 6907428"/>
              <a:gd name="connsiteX3" fmla="*/ 1421027 w 7636475"/>
              <a:gd name="connsiteY3" fmla="*/ 1445741 h 6907428"/>
              <a:gd name="connsiteX4" fmla="*/ 1519881 w 7636475"/>
              <a:gd name="connsiteY4" fmla="*/ 1507525 h 6907428"/>
              <a:gd name="connsiteX5" fmla="*/ 1544594 w 7636475"/>
              <a:gd name="connsiteY5" fmla="*/ 1767017 h 6907428"/>
              <a:gd name="connsiteX6" fmla="*/ 1248032 w 7636475"/>
              <a:gd name="connsiteY6" fmla="*/ 2100649 h 6907428"/>
              <a:gd name="connsiteX7" fmla="*/ 1223319 w 7636475"/>
              <a:gd name="connsiteY7" fmla="*/ 2804984 h 6907428"/>
              <a:gd name="connsiteX8" fmla="*/ 1161535 w 7636475"/>
              <a:gd name="connsiteY8" fmla="*/ 3422822 h 6907428"/>
              <a:gd name="connsiteX9" fmla="*/ 790832 w 7636475"/>
              <a:gd name="connsiteY9" fmla="*/ 3768811 h 6907428"/>
              <a:gd name="connsiteX10" fmla="*/ 741405 w 7636475"/>
              <a:gd name="connsiteY10" fmla="*/ 3744098 h 6907428"/>
              <a:gd name="connsiteX11" fmla="*/ 741405 w 7636475"/>
              <a:gd name="connsiteY11" fmla="*/ 3830595 h 6907428"/>
              <a:gd name="connsiteX12" fmla="*/ 704335 w 7636475"/>
              <a:gd name="connsiteY12" fmla="*/ 4065373 h 6907428"/>
              <a:gd name="connsiteX13" fmla="*/ 444843 w 7636475"/>
              <a:gd name="connsiteY13" fmla="*/ 4287795 h 6907428"/>
              <a:gd name="connsiteX14" fmla="*/ 185351 w 7636475"/>
              <a:gd name="connsiteY14" fmla="*/ 4621428 h 6907428"/>
              <a:gd name="connsiteX15" fmla="*/ 98854 w 7636475"/>
              <a:gd name="connsiteY15" fmla="*/ 4955060 h 6907428"/>
              <a:gd name="connsiteX16" fmla="*/ 247135 w 7636475"/>
              <a:gd name="connsiteY16" fmla="*/ 5140411 h 6907428"/>
              <a:gd name="connsiteX17" fmla="*/ 271848 w 7636475"/>
              <a:gd name="connsiteY17" fmla="*/ 5202195 h 6907428"/>
              <a:gd name="connsiteX18" fmla="*/ 358346 w 7636475"/>
              <a:gd name="connsiteY18" fmla="*/ 5486400 h 6907428"/>
              <a:gd name="connsiteX19" fmla="*/ 0 w 7636475"/>
              <a:gd name="connsiteY19" fmla="*/ 6301946 h 6907428"/>
              <a:gd name="connsiteX20" fmla="*/ 247135 w 7636475"/>
              <a:gd name="connsiteY20" fmla="*/ 6561438 h 6907428"/>
              <a:gd name="connsiteX21" fmla="*/ 259492 w 7636475"/>
              <a:gd name="connsiteY21" fmla="*/ 6907428 h 6907428"/>
              <a:gd name="connsiteX22" fmla="*/ 7636475 w 7636475"/>
              <a:gd name="connsiteY22" fmla="*/ 6858000 h 6907428"/>
              <a:gd name="connsiteX23" fmla="*/ 7587048 w 7636475"/>
              <a:gd name="connsiteY23" fmla="*/ 0 h 6907428"/>
              <a:gd name="connsiteX24" fmla="*/ 1495167 w 7636475"/>
              <a:gd name="connsiteY24" fmla="*/ 0 h 690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36475" h="6907428">
                <a:moveTo>
                  <a:pt x="1495167" y="0"/>
                </a:moveTo>
                <a:lnTo>
                  <a:pt x="1606378" y="617838"/>
                </a:lnTo>
                <a:lnTo>
                  <a:pt x="1458097" y="1025611"/>
                </a:lnTo>
                <a:lnTo>
                  <a:pt x="1421027" y="1445741"/>
                </a:lnTo>
                <a:lnTo>
                  <a:pt x="1519881" y="1507525"/>
                </a:lnTo>
                <a:lnTo>
                  <a:pt x="1544594" y="1767017"/>
                </a:lnTo>
                <a:lnTo>
                  <a:pt x="1248032" y="2100649"/>
                </a:lnTo>
                <a:lnTo>
                  <a:pt x="1223319" y="2804984"/>
                </a:lnTo>
                <a:lnTo>
                  <a:pt x="1161535" y="3422822"/>
                </a:lnTo>
                <a:lnTo>
                  <a:pt x="790832" y="3768811"/>
                </a:lnTo>
                <a:lnTo>
                  <a:pt x="741405" y="3744098"/>
                </a:lnTo>
                <a:lnTo>
                  <a:pt x="741405" y="3830595"/>
                </a:lnTo>
                <a:lnTo>
                  <a:pt x="704335" y="4065373"/>
                </a:lnTo>
                <a:lnTo>
                  <a:pt x="444843" y="4287795"/>
                </a:lnTo>
                <a:lnTo>
                  <a:pt x="185351" y="4621428"/>
                </a:lnTo>
                <a:lnTo>
                  <a:pt x="98854" y="4955060"/>
                </a:lnTo>
                <a:lnTo>
                  <a:pt x="247135" y="5140411"/>
                </a:lnTo>
                <a:lnTo>
                  <a:pt x="271848" y="5202195"/>
                </a:lnTo>
                <a:lnTo>
                  <a:pt x="358346" y="5486400"/>
                </a:lnTo>
                <a:lnTo>
                  <a:pt x="0" y="6301946"/>
                </a:lnTo>
                <a:lnTo>
                  <a:pt x="247135" y="6561438"/>
                </a:lnTo>
                <a:lnTo>
                  <a:pt x="259492" y="6907428"/>
                </a:lnTo>
                <a:lnTo>
                  <a:pt x="7636475" y="6858000"/>
                </a:lnTo>
                <a:lnTo>
                  <a:pt x="7587048" y="0"/>
                </a:lnTo>
                <a:lnTo>
                  <a:pt x="1495167" y="0"/>
                </a:lnTo>
                <a:close/>
              </a:path>
            </a:pathLst>
          </a:custGeom>
          <a:solidFill>
            <a:schemeClr val="bg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7376984" y="2345033"/>
            <a:ext cx="4503907" cy="3139321"/>
          </a:xfrm>
          <a:prstGeom prst="rect">
            <a:avLst/>
          </a:prstGeom>
          <a:noFill/>
        </p:spPr>
        <p:txBody>
          <a:bodyPr wrap="square" rtlCol="0">
            <a:spAutoFit/>
          </a:bodyPr>
          <a:lstStyle/>
          <a:p>
            <a:pPr algn="r"/>
            <a:r>
              <a:rPr lang="fr-FR" sz="6600" spc="300" dirty="0" err="1" smtClean="0">
                <a:solidFill>
                  <a:schemeClr val="bg1"/>
                </a:solidFill>
                <a:latin typeface="Impact" panose="020B0806030902050204" pitchFamily="34" charset="0"/>
              </a:rPr>
              <a:t>My</a:t>
            </a:r>
            <a:r>
              <a:rPr lang="fr-FR" sz="6600" spc="300" dirty="0" smtClean="0">
                <a:solidFill>
                  <a:schemeClr val="bg1"/>
                </a:solidFill>
                <a:latin typeface="Impact" panose="020B0806030902050204" pitchFamily="34" charset="0"/>
              </a:rPr>
              <a:t> </a:t>
            </a:r>
            <a:r>
              <a:rPr lang="fr-FR" sz="6600" spc="300" dirty="0" err="1" smtClean="0">
                <a:solidFill>
                  <a:schemeClr val="bg1"/>
                </a:solidFill>
                <a:latin typeface="Impact" panose="020B0806030902050204" pitchFamily="34" charset="0"/>
              </a:rPr>
              <a:t>Father's</a:t>
            </a:r>
            <a:r>
              <a:rPr lang="fr-FR" sz="6600" spc="300" dirty="0" smtClean="0">
                <a:solidFill>
                  <a:schemeClr val="bg1"/>
                </a:solidFill>
                <a:latin typeface="Impact" panose="020B0806030902050204" pitchFamily="34" charset="0"/>
              </a:rPr>
              <a:t> </a:t>
            </a:r>
          </a:p>
          <a:p>
            <a:pPr algn="r"/>
            <a:r>
              <a:rPr lang="fr-FR" sz="6600" spc="300" dirty="0" smtClean="0">
                <a:solidFill>
                  <a:schemeClr val="bg1"/>
                </a:solidFill>
                <a:latin typeface="Impact" panose="020B0806030902050204" pitchFamily="34" charset="0"/>
              </a:rPr>
              <a:t>House </a:t>
            </a:r>
            <a:r>
              <a:rPr lang="fr-FR" sz="6600" spc="300" dirty="0" err="1" smtClean="0">
                <a:solidFill>
                  <a:schemeClr val="bg1"/>
                </a:solidFill>
                <a:latin typeface="Impact" panose="020B0806030902050204" pitchFamily="34" charset="0"/>
              </a:rPr>
              <a:t>Haiti</a:t>
            </a:r>
            <a:endParaRPr lang="fr-FR" sz="6600" spc="300" dirty="0">
              <a:solidFill>
                <a:schemeClr val="bg1"/>
              </a:solidFill>
              <a:latin typeface="Impact" panose="020B0806030902050204" pitchFamily="34" charset="0"/>
            </a:endParaRPr>
          </a:p>
        </p:txBody>
      </p:sp>
    </p:spTree>
    <p:extLst>
      <p:ext uri="{BB962C8B-B14F-4D97-AF65-F5344CB8AC3E}">
        <p14:creationId xmlns:p14="http://schemas.microsoft.com/office/powerpoint/2010/main" val="80596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5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12500" b="12500"/>
          <a:stretch/>
        </p:blipFill>
        <p:spPr>
          <a:xfrm>
            <a:off x="0" y="60238"/>
            <a:ext cx="12084908" cy="6797761"/>
          </a:xfrm>
          <a:prstGeom prst="rect">
            <a:avLst/>
          </a:prstGeom>
        </p:spPr>
      </p:pic>
    </p:spTree>
    <p:extLst>
      <p:ext uri="{BB962C8B-B14F-4D97-AF65-F5344CB8AC3E}">
        <p14:creationId xmlns:p14="http://schemas.microsoft.com/office/powerpoint/2010/main" val="18763011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l="10000" r="10000"/>
          <a:stretch/>
        </p:blipFill>
        <p:spPr>
          <a:xfrm>
            <a:off x="0" y="0"/>
            <a:ext cx="12192000" cy="6858000"/>
          </a:xfrm>
        </p:spPr>
      </p:pic>
    </p:spTree>
    <p:extLst>
      <p:ext uri="{BB962C8B-B14F-4D97-AF65-F5344CB8AC3E}">
        <p14:creationId xmlns:p14="http://schemas.microsoft.com/office/powerpoint/2010/main" val="414414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l="33" t="1704" r="19967" b="-1704"/>
          <a:stretch/>
        </p:blipFill>
        <p:spPr>
          <a:xfrm>
            <a:off x="0" y="0"/>
            <a:ext cx="12192000" cy="6993924"/>
          </a:xfrm>
        </p:spPr>
      </p:pic>
    </p:spTree>
    <p:extLst>
      <p:ext uri="{BB962C8B-B14F-4D97-AF65-F5344CB8AC3E}">
        <p14:creationId xmlns:p14="http://schemas.microsoft.com/office/powerpoint/2010/main" val="2096773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l="6038" t="-1988" r="13962" b="1988"/>
          <a:stretch/>
        </p:blipFill>
        <p:spPr>
          <a:xfrm>
            <a:off x="0" y="0"/>
            <a:ext cx="12192001" cy="6858000"/>
          </a:xfrm>
        </p:spPr>
      </p:pic>
    </p:spTree>
    <p:extLst>
      <p:ext uri="{BB962C8B-B14F-4D97-AF65-F5344CB8AC3E}">
        <p14:creationId xmlns:p14="http://schemas.microsoft.com/office/powerpoint/2010/main" val="4949053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extLst>
              <a:ext uri="{28A0092B-C50C-407E-A947-70E740481C1C}">
                <a14:useLocalDpi xmlns:a14="http://schemas.microsoft.com/office/drawing/2010/main" val="0"/>
              </a:ext>
            </a:extLst>
          </a:blip>
          <a:srcRect l="3610" t="-1988" r="16390" b="1988"/>
          <a:stretch/>
        </p:blipFill>
        <p:spPr>
          <a:xfrm>
            <a:off x="0" y="0"/>
            <a:ext cx="12192000" cy="6858000"/>
          </a:xfrm>
        </p:spPr>
      </p:pic>
    </p:spTree>
    <p:extLst>
      <p:ext uri="{BB962C8B-B14F-4D97-AF65-F5344CB8AC3E}">
        <p14:creationId xmlns:p14="http://schemas.microsoft.com/office/powerpoint/2010/main" val="31649843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1180" y="1393825"/>
            <a:ext cx="9669640" cy="4351338"/>
          </a:xfrm>
        </p:spPr>
      </p:pic>
    </p:spTree>
    <p:extLst>
      <p:ext uri="{BB962C8B-B14F-4D97-AF65-F5344CB8AC3E}">
        <p14:creationId xmlns:p14="http://schemas.microsoft.com/office/powerpoint/2010/main" val="1972137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11199017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35603831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4234963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2559856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986780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p:cNvPicPr>
            <a:picLocks noGrp="1" noChangeAspect="1"/>
          </p:cNvPicPr>
          <p:nvPr>
            <p:ph idx="1"/>
          </p:nvPr>
        </p:nvPicPr>
        <p:blipFill rotWithShape="1">
          <a:blip r:embed="rId2">
            <a:extLst>
              <a:ext uri="{28A0092B-C50C-407E-A947-70E740481C1C}">
                <a14:useLocalDpi xmlns:a14="http://schemas.microsoft.com/office/drawing/2010/main" val="0"/>
              </a:ext>
            </a:extLst>
          </a:blip>
          <a:srcRect t="12500" b="12500"/>
          <a:stretch/>
        </p:blipFill>
        <p:spPr>
          <a:xfrm>
            <a:off x="0" y="-24714"/>
            <a:ext cx="12176936" cy="6849527"/>
          </a:xfrm>
        </p:spPr>
      </p:pic>
      <p:sp>
        <p:nvSpPr>
          <p:cNvPr id="11" name="Forme libre 10"/>
          <p:cNvSpPr/>
          <p:nvPr/>
        </p:nvSpPr>
        <p:spPr>
          <a:xfrm>
            <a:off x="4584357" y="-24714"/>
            <a:ext cx="7636475" cy="6907428"/>
          </a:xfrm>
          <a:custGeom>
            <a:avLst/>
            <a:gdLst>
              <a:gd name="connsiteX0" fmla="*/ 1495167 w 7636475"/>
              <a:gd name="connsiteY0" fmla="*/ 0 h 6907428"/>
              <a:gd name="connsiteX1" fmla="*/ 1606378 w 7636475"/>
              <a:gd name="connsiteY1" fmla="*/ 617838 h 6907428"/>
              <a:gd name="connsiteX2" fmla="*/ 1458097 w 7636475"/>
              <a:gd name="connsiteY2" fmla="*/ 1025611 h 6907428"/>
              <a:gd name="connsiteX3" fmla="*/ 1421027 w 7636475"/>
              <a:gd name="connsiteY3" fmla="*/ 1445741 h 6907428"/>
              <a:gd name="connsiteX4" fmla="*/ 1519881 w 7636475"/>
              <a:gd name="connsiteY4" fmla="*/ 1507525 h 6907428"/>
              <a:gd name="connsiteX5" fmla="*/ 1544594 w 7636475"/>
              <a:gd name="connsiteY5" fmla="*/ 1767017 h 6907428"/>
              <a:gd name="connsiteX6" fmla="*/ 1248032 w 7636475"/>
              <a:gd name="connsiteY6" fmla="*/ 2100649 h 6907428"/>
              <a:gd name="connsiteX7" fmla="*/ 1223319 w 7636475"/>
              <a:gd name="connsiteY7" fmla="*/ 2804984 h 6907428"/>
              <a:gd name="connsiteX8" fmla="*/ 1161535 w 7636475"/>
              <a:gd name="connsiteY8" fmla="*/ 3422822 h 6907428"/>
              <a:gd name="connsiteX9" fmla="*/ 790832 w 7636475"/>
              <a:gd name="connsiteY9" fmla="*/ 3768811 h 6907428"/>
              <a:gd name="connsiteX10" fmla="*/ 741405 w 7636475"/>
              <a:gd name="connsiteY10" fmla="*/ 3744098 h 6907428"/>
              <a:gd name="connsiteX11" fmla="*/ 741405 w 7636475"/>
              <a:gd name="connsiteY11" fmla="*/ 3830595 h 6907428"/>
              <a:gd name="connsiteX12" fmla="*/ 704335 w 7636475"/>
              <a:gd name="connsiteY12" fmla="*/ 4065373 h 6907428"/>
              <a:gd name="connsiteX13" fmla="*/ 444843 w 7636475"/>
              <a:gd name="connsiteY13" fmla="*/ 4287795 h 6907428"/>
              <a:gd name="connsiteX14" fmla="*/ 185351 w 7636475"/>
              <a:gd name="connsiteY14" fmla="*/ 4621428 h 6907428"/>
              <a:gd name="connsiteX15" fmla="*/ 98854 w 7636475"/>
              <a:gd name="connsiteY15" fmla="*/ 4955060 h 6907428"/>
              <a:gd name="connsiteX16" fmla="*/ 247135 w 7636475"/>
              <a:gd name="connsiteY16" fmla="*/ 5140411 h 6907428"/>
              <a:gd name="connsiteX17" fmla="*/ 271848 w 7636475"/>
              <a:gd name="connsiteY17" fmla="*/ 5202195 h 6907428"/>
              <a:gd name="connsiteX18" fmla="*/ 358346 w 7636475"/>
              <a:gd name="connsiteY18" fmla="*/ 5486400 h 6907428"/>
              <a:gd name="connsiteX19" fmla="*/ 0 w 7636475"/>
              <a:gd name="connsiteY19" fmla="*/ 6301946 h 6907428"/>
              <a:gd name="connsiteX20" fmla="*/ 247135 w 7636475"/>
              <a:gd name="connsiteY20" fmla="*/ 6561438 h 6907428"/>
              <a:gd name="connsiteX21" fmla="*/ 259492 w 7636475"/>
              <a:gd name="connsiteY21" fmla="*/ 6907428 h 6907428"/>
              <a:gd name="connsiteX22" fmla="*/ 7636475 w 7636475"/>
              <a:gd name="connsiteY22" fmla="*/ 6858000 h 6907428"/>
              <a:gd name="connsiteX23" fmla="*/ 7587048 w 7636475"/>
              <a:gd name="connsiteY23" fmla="*/ 0 h 6907428"/>
              <a:gd name="connsiteX24" fmla="*/ 1495167 w 7636475"/>
              <a:gd name="connsiteY24" fmla="*/ 0 h 690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36475" h="6907428">
                <a:moveTo>
                  <a:pt x="1495167" y="0"/>
                </a:moveTo>
                <a:lnTo>
                  <a:pt x="1606378" y="617838"/>
                </a:lnTo>
                <a:lnTo>
                  <a:pt x="1458097" y="1025611"/>
                </a:lnTo>
                <a:lnTo>
                  <a:pt x="1421027" y="1445741"/>
                </a:lnTo>
                <a:lnTo>
                  <a:pt x="1519881" y="1507525"/>
                </a:lnTo>
                <a:lnTo>
                  <a:pt x="1544594" y="1767017"/>
                </a:lnTo>
                <a:lnTo>
                  <a:pt x="1248032" y="2100649"/>
                </a:lnTo>
                <a:lnTo>
                  <a:pt x="1223319" y="2804984"/>
                </a:lnTo>
                <a:lnTo>
                  <a:pt x="1161535" y="3422822"/>
                </a:lnTo>
                <a:lnTo>
                  <a:pt x="790832" y="3768811"/>
                </a:lnTo>
                <a:lnTo>
                  <a:pt x="741405" y="3744098"/>
                </a:lnTo>
                <a:lnTo>
                  <a:pt x="741405" y="3830595"/>
                </a:lnTo>
                <a:lnTo>
                  <a:pt x="704335" y="4065373"/>
                </a:lnTo>
                <a:lnTo>
                  <a:pt x="444843" y="4287795"/>
                </a:lnTo>
                <a:lnTo>
                  <a:pt x="185351" y="4621428"/>
                </a:lnTo>
                <a:lnTo>
                  <a:pt x="98854" y="4955060"/>
                </a:lnTo>
                <a:lnTo>
                  <a:pt x="247135" y="5140411"/>
                </a:lnTo>
                <a:lnTo>
                  <a:pt x="271848" y="5202195"/>
                </a:lnTo>
                <a:lnTo>
                  <a:pt x="358346" y="5486400"/>
                </a:lnTo>
                <a:lnTo>
                  <a:pt x="0" y="6301946"/>
                </a:lnTo>
                <a:lnTo>
                  <a:pt x="247135" y="6561438"/>
                </a:lnTo>
                <a:lnTo>
                  <a:pt x="259492" y="6907428"/>
                </a:lnTo>
                <a:lnTo>
                  <a:pt x="7636475" y="6858000"/>
                </a:lnTo>
                <a:lnTo>
                  <a:pt x="7587048" y="0"/>
                </a:lnTo>
                <a:lnTo>
                  <a:pt x="1495167" y="0"/>
                </a:lnTo>
                <a:close/>
              </a:path>
            </a:pathLst>
          </a:custGeom>
          <a:solidFill>
            <a:schemeClr val="bg1">
              <a:lumMod val="95000"/>
              <a:alpha val="8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15064" y="-12357"/>
            <a:ext cx="12192000" cy="6895071"/>
          </a:xfrm>
          <a:prstGeom prst="rect">
            <a:avLst/>
          </a:prstGeom>
          <a:gradFill flip="none" rotWithShape="1">
            <a:gsLst>
              <a:gs pos="74000">
                <a:schemeClr val="accent2">
                  <a:shade val="30000"/>
                  <a:satMod val="115000"/>
                  <a:alpha val="40000"/>
                </a:schemeClr>
              </a:gs>
              <a:gs pos="34000">
                <a:schemeClr val="accent2">
                  <a:shade val="67500"/>
                  <a:satMod val="115000"/>
                </a:schemeClr>
              </a:gs>
              <a:gs pos="100000">
                <a:schemeClr val="accent2">
                  <a:shade val="100000"/>
                  <a:satMod val="115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6428601" y="968958"/>
            <a:ext cx="5412259" cy="5262979"/>
          </a:xfrm>
          <a:prstGeom prst="rect">
            <a:avLst/>
          </a:prstGeom>
          <a:noFill/>
        </p:spPr>
        <p:txBody>
          <a:bodyPr wrap="square" rtlCol="0">
            <a:spAutoFit/>
          </a:bodyPr>
          <a:lstStyle/>
          <a:p>
            <a:pPr algn="ctr"/>
            <a:r>
              <a:rPr lang="en-US" sz="2400" i="1" spc="20" dirty="0">
                <a:latin typeface="Arial" panose="020B0604020202020204" pitchFamily="34" charset="0"/>
                <a:cs typeface="Arial" panose="020B0604020202020204" pitchFamily="34" charset="0"/>
              </a:rPr>
              <a:t>Many orphaned and abandoned children have come to the orphanage, but they've also come with all kinds of problems</a:t>
            </a:r>
            <a:r>
              <a:rPr lang="en-US" sz="2400" i="1" spc="20" dirty="0" smtClean="0">
                <a:latin typeface="Arial" panose="020B0604020202020204" pitchFamily="34" charset="0"/>
                <a:cs typeface="Arial" panose="020B0604020202020204" pitchFamily="34" charset="0"/>
              </a:rPr>
              <a:t>. When </a:t>
            </a:r>
            <a:r>
              <a:rPr lang="en-US" sz="2400" i="1" spc="20" dirty="0">
                <a:latin typeface="Arial" panose="020B0604020202020204" pitchFamily="34" charset="0"/>
                <a:cs typeface="Arial" panose="020B0604020202020204" pitchFamily="34" charset="0"/>
              </a:rPr>
              <a:t>they come, we have to feed them, educate them, give them a home to live in, send them to hospital, educate them in a Christian way and so </a:t>
            </a:r>
            <a:r>
              <a:rPr lang="en-US" sz="2400" i="1" spc="20" dirty="0" err="1">
                <a:latin typeface="Arial" panose="020B0604020202020204" pitchFamily="34" charset="0"/>
                <a:cs typeface="Arial" panose="020B0604020202020204" pitchFamily="34" charset="0"/>
              </a:rPr>
              <a:t>on.Despite</a:t>
            </a:r>
            <a:r>
              <a:rPr lang="en-US" sz="2400" i="1" spc="20" dirty="0">
                <a:latin typeface="Arial" panose="020B0604020202020204" pitchFamily="34" charset="0"/>
                <a:cs typeface="Arial" panose="020B0604020202020204" pitchFamily="34" charset="0"/>
              </a:rPr>
              <a:t> all these challenges, the Lord had never abandoned us and shows us his faithfulness at every </a:t>
            </a:r>
            <a:r>
              <a:rPr lang="en-US" sz="2400" i="1" spc="20" dirty="0" err="1">
                <a:latin typeface="Arial" panose="020B0604020202020204" pitchFamily="34" charset="0"/>
                <a:cs typeface="Arial" panose="020B0604020202020204" pitchFamily="34" charset="0"/>
              </a:rPr>
              <a:t>moment.Here</a:t>
            </a:r>
            <a:r>
              <a:rPr lang="en-US" sz="2400" i="1" spc="20" dirty="0">
                <a:latin typeface="Arial" panose="020B0604020202020204" pitchFamily="34" charset="0"/>
                <a:cs typeface="Arial" panose="020B0604020202020204" pitchFamily="34" charset="0"/>
              </a:rPr>
              <a:t> are a few photos of the services we provide for the children while they are at the orphanage.</a:t>
            </a:r>
            <a:endParaRPr lang="fr-FR" sz="2400" i="1" spc="20" dirty="0">
              <a:latin typeface="Arial" panose="020B0604020202020204" pitchFamily="34" charset="0"/>
              <a:cs typeface="Arial" panose="020B0604020202020204" pitchFamily="34" charset="0"/>
            </a:endParaRPr>
          </a:p>
        </p:txBody>
      </p:sp>
      <p:sp>
        <p:nvSpPr>
          <p:cNvPr id="3" name="ZoneTexte 2"/>
          <p:cNvSpPr txBox="1"/>
          <p:nvPr/>
        </p:nvSpPr>
        <p:spPr>
          <a:xfrm>
            <a:off x="552966" y="2490594"/>
            <a:ext cx="4550374" cy="3046988"/>
          </a:xfrm>
          <a:prstGeom prst="rect">
            <a:avLst/>
          </a:prstGeom>
          <a:noFill/>
        </p:spPr>
        <p:txBody>
          <a:bodyPr wrap="square" rtlCol="0">
            <a:spAutoFit/>
          </a:bodyPr>
          <a:lstStyle/>
          <a:p>
            <a:r>
              <a:rPr lang="en-US" sz="4800" dirty="0">
                <a:solidFill>
                  <a:schemeClr val="bg1"/>
                </a:solidFill>
                <a:latin typeface="Impact" panose="020B0806030902050204" pitchFamily="34" charset="0"/>
              </a:rPr>
              <a:t>HISTORY OF THE FOUNDATION OF </a:t>
            </a:r>
            <a:r>
              <a:rPr lang="en-US" sz="4800" dirty="0" smtClean="0">
                <a:solidFill>
                  <a:schemeClr val="bg1"/>
                </a:solidFill>
                <a:latin typeface="Impact" panose="020B0806030902050204" pitchFamily="34" charset="0"/>
              </a:rPr>
              <a:t> </a:t>
            </a:r>
            <a:r>
              <a:rPr lang="en-US" sz="4800" dirty="0">
                <a:solidFill>
                  <a:schemeClr val="bg1"/>
                </a:solidFill>
                <a:latin typeface="Impact" panose="020B0806030902050204" pitchFamily="34" charset="0"/>
              </a:rPr>
              <a:t>MY FATHER'S HOUSE HAITI</a:t>
            </a:r>
            <a:endParaRPr lang="fr-FR" sz="4800" dirty="0">
              <a:solidFill>
                <a:schemeClr val="bg1"/>
              </a:solidFill>
              <a:latin typeface="Impact" panose="020B0806030902050204" pitchFamily="34" charset="0"/>
            </a:endParaRPr>
          </a:p>
        </p:txBody>
      </p:sp>
    </p:spTree>
    <p:extLst>
      <p:ext uri="{BB962C8B-B14F-4D97-AF65-F5344CB8AC3E}">
        <p14:creationId xmlns:p14="http://schemas.microsoft.com/office/powerpoint/2010/main" val="132189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p:cNvPicPr>
            <a:picLocks noGrp="1" noChangeAspect="1"/>
          </p:cNvPicPr>
          <p:nvPr>
            <p:ph idx="1"/>
          </p:nvPr>
        </p:nvPicPr>
        <p:blipFill rotWithShape="1">
          <a:blip r:embed="rId2">
            <a:extLst>
              <a:ext uri="{28A0092B-C50C-407E-A947-70E740481C1C}">
                <a14:useLocalDpi xmlns:a14="http://schemas.microsoft.com/office/drawing/2010/main" val="0"/>
              </a:ext>
            </a:extLst>
          </a:blip>
          <a:srcRect t="12500" b="12500"/>
          <a:stretch/>
        </p:blipFill>
        <p:spPr>
          <a:xfrm>
            <a:off x="0" y="-24714"/>
            <a:ext cx="12176936" cy="6849527"/>
          </a:xfrm>
        </p:spPr>
      </p:pic>
      <p:sp>
        <p:nvSpPr>
          <p:cNvPr id="11" name="Forme libre 10"/>
          <p:cNvSpPr/>
          <p:nvPr/>
        </p:nvSpPr>
        <p:spPr>
          <a:xfrm>
            <a:off x="4584357" y="-24714"/>
            <a:ext cx="7636475" cy="6907428"/>
          </a:xfrm>
          <a:custGeom>
            <a:avLst/>
            <a:gdLst>
              <a:gd name="connsiteX0" fmla="*/ 1495167 w 7636475"/>
              <a:gd name="connsiteY0" fmla="*/ 0 h 6907428"/>
              <a:gd name="connsiteX1" fmla="*/ 1606378 w 7636475"/>
              <a:gd name="connsiteY1" fmla="*/ 617838 h 6907428"/>
              <a:gd name="connsiteX2" fmla="*/ 1458097 w 7636475"/>
              <a:gd name="connsiteY2" fmla="*/ 1025611 h 6907428"/>
              <a:gd name="connsiteX3" fmla="*/ 1421027 w 7636475"/>
              <a:gd name="connsiteY3" fmla="*/ 1445741 h 6907428"/>
              <a:gd name="connsiteX4" fmla="*/ 1519881 w 7636475"/>
              <a:gd name="connsiteY4" fmla="*/ 1507525 h 6907428"/>
              <a:gd name="connsiteX5" fmla="*/ 1544594 w 7636475"/>
              <a:gd name="connsiteY5" fmla="*/ 1767017 h 6907428"/>
              <a:gd name="connsiteX6" fmla="*/ 1248032 w 7636475"/>
              <a:gd name="connsiteY6" fmla="*/ 2100649 h 6907428"/>
              <a:gd name="connsiteX7" fmla="*/ 1223319 w 7636475"/>
              <a:gd name="connsiteY7" fmla="*/ 2804984 h 6907428"/>
              <a:gd name="connsiteX8" fmla="*/ 1161535 w 7636475"/>
              <a:gd name="connsiteY8" fmla="*/ 3422822 h 6907428"/>
              <a:gd name="connsiteX9" fmla="*/ 790832 w 7636475"/>
              <a:gd name="connsiteY9" fmla="*/ 3768811 h 6907428"/>
              <a:gd name="connsiteX10" fmla="*/ 741405 w 7636475"/>
              <a:gd name="connsiteY10" fmla="*/ 3744098 h 6907428"/>
              <a:gd name="connsiteX11" fmla="*/ 741405 w 7636475"/>
              <a:gd name="connsiteY11" fmla="*/ 3830595 h 6907428"/>
              <a:gd name="connsiteX12" fmla="*/ 704335 w 7636475"/>
              <a:gd name="connsiteY12" fmla="*/ 4065373 h 6907428"/>
              <a:gd name="connsiteX13" fmla="*/ 444843 w 7636475"/>
              <a:gd name="connsiteY13" fmla="*/ 4287795 h 6907428"/>
              <a:gd name="connsiteX14" fmla="*/ 185351 w 7636475"/>
              <a:gd name="connsiteY14" fmla="*/ 4621428 h 6907428"/>
              <a:gd name="connsiteX15" fmla="*/ 98854 w 7636475"/>
              <a:gd name="connsiteY15" fmla="*/ 4955060 h 6907428"/>
              <a:gd name="connsiteX16" fmla="*/ 247135 w 7636475"/>
              <a:gd name="connsiteY16" fmla="*/ 5140411 h 6907428"/>
              <a:gd name="connsiteX17" fmla="*/ 271848 w 7636475"/>
              <a:gd name="connsiteY17" fmla="*/ 5202195 h 6907428"/>
              <a:gd name="connsiteX18" fmla="*/ 358346 w 7636475"/>
              <a:gd name="connsiteY18" fmla="*/ 5486400 h 6907428"/>
              <a:gd name="connsiteX19" fmla="*/ 0 w 7636475"/>
              <a:gd name="connsiteY19" fmla="*/ 6301946 h 6907428"/>
              <a:gd name="connsiteX20" fmla="*/ 247135 w 7636475"/>
              <a:gd name="connsiteY20" fmla="*/ 6561438 h 6907428"/>
              <a:gd name="connsiteX21" fmla="*/ 259492 w 7636475"/>
              <a:gd name="connsiteY21" fmla="*/ 6907428 h 6907428"/>
              <a:gd name="connsiteX22" fmla="*/ 7636475 w 7636475"/>
              <a:gd name="connsiteY22" fmla="*/ 6858000 h 6907428"/>
              <a:gd name="connsiteX23" fmla="*/ 7587048 w 7636475"/>
              <a:gd name="connsiteY23" fmla="*/ 0 h 6907428"/>
              <a:gd name="connsiteX24" fmla="*/ 1495167 w 7636475"/>
              <a:gd name="connsiteY24" fmla="*/ 0 h 690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36475" h="6907428">
                <a:moveTo>
                  <a:pt x="1495167" y="0"/>
                </a:moveTo>
                <a:lnTo>
                  <a:pt x="1606378" y="617838"/>
                </a:lnTo>
                <a:lnTo>
                  <a:pt x="1458097" y="1025611"/>
                </a:lnTo>
                <a:lnTo>
                  <a:pt x="1421027" y="1445741"/>
                </a:lnTo>
                <a:lnTo>
                  <a:pt x="1519881" y="1507525"/>
                </a:lnTo>
                <a:lnTo>
                  <a:pt x="1544594" y="1767017"/>
                </a:lnTo>
                <a:lnTo>
                  <a:pt x="1248032" y="2100649"/>
                </a:lnTo>
                <a:lnTo>
                  <a:pt x="1223319" y="2804984"/>
                </a:lnTo>
                <a:lnTo>
                  <a:pt x="1161535" y="3422822"/>
                </a:lnTo>
                <a:lnTo>
                  <a:pt x="790832" y="3768811"/>
                </a:lnTo>
                <a:lnTo>
                  <a:pt x="741405" y="3744098"/>
                </a:lnTo>
                <a:lnTo>
                  <a:pt x="741405" y="3830595"/>
                </a:lnTo>
                <a:lnTo>
                  <a:pt x="704335" y="4065373"/>
                </a:lnTo>
                <a:lnTo>
                  <a:pt x="444843" y="4287795"/>
                </a:lnTo>
                <a:lnTo>
                  <a:pt x="185351" y="4621428"/>
                </a:lnTo>
                <a:lnTo>
                  <a:pt x="98854" y="4955060"/>
                </a:lnTo>
                <a:lnTo>
                  <a:pt x="247135" y="5140411"/>
                </a:lnTo>
                <a:lnTo>
                  <a:pt x="271848" y="5202195"/>
                </a:lnTo>
                <a:lnTo>
                  <a:pt x="358346" y="5486400"/>
                </a:lnTo>
                <a:lnTo>
                  <a:pt x="0" y="6301946"/>
                </a:lnTo>
                <a:lnTo>
                  <a:pt x="247135" y="6561438"/>
                </a:lnTo>
                <a:lnTo>
                  <a:pt x="259492" y="6907428"/>
                </a:lnTo>
                <a:lnTo>
                  <a:pt x="7636475" y="6858000"/>
                </a:lnTo>
                <a:lnTo>
                  <a:pt x="7587048" y="0"/>
                </a:lnTo>
                <a:lnTo>
                  <a:pt x="1495167" y="0"/>
                </a:lnTo>
                <a:close/>
              </a:path>
            </a:pathLst>
          </a:custGeom>
          <a:solidFill>
            <a:schemeClr val="bg1">
              <a:lumMod val="95000"/>
              <a:alpha val="8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15064" y="-12357"/>
            <a:ext cx="12192000" cy="6895071"/>
          </a:xfrm>
          <a:prstGeom prst="rect">
            <a:avLst/>
          </a:prstGeom>
          <a:gradFill flip="none" rotWithShape="1">
            <a:gsLst>
              <a:gs pos="74000">
                <a:schemeClr val="accent2">
                  <a:shade val="30000"/>
                  <a:satMod val="115000"/>
                  <a:alpha val="40000"/>
                </a:schemeClr>
              </a:gs>
              <a:gs pos="34000">
                <a:schemeClr val="accent2">
                  <a:shade val="67500"/>
                  <a:satMod val="115000"/>
                </a:schemeClr>
              </a:gs>
              <a:gs pos="100000">
                <a:schemeClr val="accent2">
                  <a:shade val="100000"/>
                  <a:satMod val="115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6428601" y="968958"/>
            <a:ext cx="5412259" cy="5262979"/>
          </a:xfrm>
          <a:prstGeom prst="rect">
            <a:avLst/>
          </a:prstGeom>
          <a:noFill/>
        </p:spPr>
        <p:txBody>
          <a:bodyPr wrap="square" rtlCol="0">
            <a:spAutoFit/>
          </a:bodyPr>
          <a:lstStyle/>
          <a:p>
            <a:pPr algn="ctr"/>
            <a:r>
              <a:rPr lang="en-US" sz="2400" i="1" spc="20" dirty="0">
                <a:latin typeface="Arial" panose="020B0604020202020204" pitchFamily="34" charset="0"/>
                <a:cs typeface="Arial" panose="020B0604020202020204" pitchFamily="34" charset="0"/>
              </a:rPr>
              <a:t>Many orphaned and abandoned children have come to the orphanage, but they've also come with all kinds of problems</a:t>
            </a:r>
            <a:r>
              <a:rPr lang="en-US" sz="2400" i="1" spc="20" dirty="0" smtClean="0">
                <a:latin typeface="Arial" panose="020B0604020202020204" pitchFamily="34" charset="0"/>
                <a:cs typeface="Arial" panose="020B0604020202020204" pitchFamily="34" charset="0"/>
              </a:rPr>
              <a:t>. When </a:t>
            </a:r>
            <a:r>
              <a:rPr lang="en-US" sz="2400" i="1" spc="20" dirty="0">
                <a:latin typeface="Arial" panose="020B0604020202020204" pitchFamily="34" charset="0"/>
                <a:cs typeface="Arial" panose="020B0604020202020204" pitchFamily="34" charset="0"/>
              </a:rPr>
              <a:t>they come, we have to feed them, educate them, give them a home to live in, send them to hospital, educate them in a Christian way and so </a:t>
            </a:r>
            <a:r>
              <a:rPr lang="en-US" sz="2400" i="1" spc="20" dirty="0" err="1">
                <a:latin typeface="Arial" panose="020B0604020202020204" pitchFamily="34" charset="0"/>
                <a:cs typeface="Arial" panose="020B0604020202020204" pitchFamily="34" charset="0"/>
              </a:rPr>
              <a:t>on.Despite</a:t>
            </a:r>
            <a:r>
              <a:rPr lang="en-US" sz="2400" i="1" spc="20" dirty="0">
                <a:latin typeface="Arial" panose="020B0604020202020204" pitchFamily="34" charset="0"/>
                <a:cs typeface="Arial" panose="020B0604020202020204" pitchFamily="34" charset="0"/>
              </a:rPr>
              <a:t> all these challenges, the Lord had never abandoned us and shows us his faithfulness at every </a:t>
            </a:r>
            <a:r>
              <a:rPr lang="en-US" sz="2400" i="1" spc="20" dirty="0" err="1">
                <a:latin typeface="Arial" panose="020B0604020202020204" pitchFamily="34" charset="0"/>
                <a:cs typeface="Arial" panose="020B0604020202020204" pitchFamily="34" charset="0"/>
              </a:rPr>
              <a:t>moment.Here</a:t>
            </a:r>
            <a:r>
              <a:rPr lang="en-US" sz="2400" i="1" spc="20" dirty="0">
                <a:latin typeface="Arial" panose="020B0604020202020204" pitchFamily="34" charset="0"/>
                <a:cs typeface="Arial" panose="020B0604020202020204" pitchFamily="34" charset="0"/>
              </a:rPr>
              <a:t> are a few photos of the services we provide for the children while they are at the orphanage.</a:t>
            </a:r>
            <a:endParaRPr lang="fr-FR" sz="2400" i="1" spc="20" dirty="0">
              <a:latin typeface="Arial" panose="020B0604020202020204" pitchFamily="34" charset="0"/>
              <a:cs typeface="Arial" panose="020B0604020202020204" pitchFamily="34" charset="0"/>
            </a:endParaRPr>
          </a:p>
        </p:txBody>
      </p:sp>
      <p:sp>
        <p:nvSpPr>
          <p:cNvPr id="3" name="ZoneTexte 2"/>
          <p:cNvSpPr txBox="1"/>
          <p:nvPr/>
        </p:nvSpPr>
        <p:spPr>
          <a:xfrm>
            <a:off x="552966" y="2490594"/>
            <a:ext cx="4550374" cy="3046988"/>
          </a:xfrm>
          <a:prstGeom prst="rect">
            <a:avLst/>
          </a:prstGeom>
          <a:noFill/>
        </p:spPr>
        <p:txBody>
          <a:bodyPr wrap="square" rtlCol="0">
            <a:spAutoFit/>
          </a:bodyPr>
          <a:lstStyle/>
          <a:p>
            <a:r>
              <a:rPr lang="en-US" sz="4800" dirty="0">
                <a:solidFill>
                  <a:schemeClr val="bg1"/>
                </a:solidFill>
                <a:latin typeface="Impact" panose="020B0806030902050204" pitchFamily="34" charset="0"/>
              </a:rPr>
              <a:t>HISTORY OF THE FOUNDATION OF </a:t>
            </a:r>
            <a:r>
              <a:rPr lang="en-US" sz="4800" dirty="0" smtClean="0">
                <a:solidFill>
                  <a:schemeClr val="bg1"/>
                </a:solidFill>
                <a:latin typeface="Impact" panose="020B0806030902050204" pitchFamily="34" charset="0"/>
              </a:rPr>
              <a:t> </a:t>
            </a:r>
            <a:r>
              <a:rPr lang="en-US" sz="4800" dirty="0">
                <a:solidFill>
                  <a:schemeClr val="bg1"/>
                </a:solidFill>
                <a:latin typeface="Impact" panose="020B0806030902050204" pitchFamily="34" charset="0"/>
              </a:rPr>
              <a:t>MY FATHER'S HOUSE HAITI</a:t>
            </a:r>
            <a:endParaRPr lang="fr-FR" sz="4800" dirty="0">
              <a:solidFill>
                <a:schemeClr val="bg1"/>
              </a:solidFill>
              <a:latin typeface="Impact" panose="020B0806030902050204" pitchFamily="34" charset="0"/>
            </a:endParaRPr>
          </a:p>
        </p:txBody>
      </p:sp>
    </p:spTree>
    <p:extLst>
      <p:ext uri="{BB962C8B-B14F-4D97-AF65-F5344CB8AC3E}">
        <p14:creationId xmlns:p14="http://schemas.microsoft.com/office/powerpoint/2010/main" val="343849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4932901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14051</TotalTime>
  <Words>534</Words>
  <Application>Microsoft Office PowerPoint</Application>
  <PresentationFormat>Grand écran</PresentationFormat>
  <Paragraphs>23</Paragraphs>
  <Slides>25</Slides>
  <Notes>0</Notes>
  <HiddenSlides>0</HiddenSlides>
  <MMClips>2</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25</vt:i4>
      </vt:variant>
    </vt:vector>
  </HeadingPairs>
  <TitlesOfParts>
    <vt:vector size="32" baseType="lpstr">
      <vt:lpstr>Arial</vt:lpstr>
      <vt:lpstr>Calibri</vt:lpstr>
      <vt:lpstr>Calibri Light</vt:lpstr>
      <vt:lpstr>Impact</vt:lpstr>
      <vt:lpstr>Noto Sans</vt:lpstr>
      <vt:lpstr>Times New Roman</vt:lpstr>
      <vt:lpstr>Office Theme</vt:lpstr>
      <vt:lpstr>Présentation PowerPoint</vt:lpstr>
      <vt:lpstr>Présentation PowerPoint</vt:lpstr>
      <vt:lpstr>Présentation PowerPoint</vt:lpstr>
      <vt:lpstr>Présentation PowerPoint</vt:lpstr>
      <vt:lpstr>HAITIAN  CULTURE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Igor</dc:creator>
  <cp:lastModifiedBy>Dody beatz Aigan</cp:lastModifiedBy>
  <cp:revision>1044</cp:revision>
  <dcterms:created xsi:type="dcterms:W3CDTF">2017-12-05T16:25:52Z</dcterms:created>
  <dcterms:modified xsi:type="dcterms:W3CDTF">2024-08-24T20:21:23Z</dcterms:modified>
</cp:coreProperties>
</file>